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745" r:id="rId4"/>
    <p:sldMasterId id="2147484757" r:id="rId5"/>
    <p:sldMasterId id="2147484773" r:id="rId6"/>
    <p:sldMasterId id="2147484788" r:id="rId7"/>
    <p:sldMasterId id="2147484794" r:id="rId8"/>
  </p:sldMasterIdLst>
  <p:notesMasterIdLst>
    <p:notesMasterId r:id="rId22"/>
  </p:notesMasterIdLst>
  <p:handoutMasterIdLst>
    <p:handoutMasterId r:id="rId23"/>
  </p:handoutMasterIdLst>
  <p:sldIdLst>
    <p:sldId id="256" r:id="rId9"/>
    <p:sldId id="2700" r:id="rId10"/>
    <p:sldId id="2703" r:id="rId11"/>
    <p:sldId id="372" r:id="rId12"/>
    <p:sldId id="2702" r:id="rId13"/>
    <p:sldId id="2705" r:id="rId14"/>
    <p:sldId id="2699" r:id="rId15"/>
    <p:sldId id="373" r:id="rId16"/>
    <p:sldId id="2693" r:id="rId17"/>
    <p:sldId id="2696" r:id="rId18"/>
    <p:sldId id="2697" r:id="rId19"/>
    <p:sldId id="2704" r:id="rId20"/>
    <p:sldId id="2694" r:id="rId21"/>
  </p:sldIdLst>
  <p:sldSz cx="9144000" cy="5143500" type="screen16x9"/>
  <p:notesSz cx="6797675" cy="9928225"/>
  <p:defaultTextStyle>
    <a:defPPr>
      <a:defRPr lang="de-DE"/>
    </a:defPPr>
    <a:lvl1pPr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5pPr>
    <a:lvl6pPr marL="2286000" algn="l" defTabSz="914400" rtl="0" eaLnBrk="1" latinLnBrk="0" hangingPunct="1">
      <a:defRPr sz="1000" kern="1200">
        <a:solidFill>
          <a:srgbClr val="666369"/>
        </a:solidFill>
        <a:latin typeface="Arial" charset="0"/>
        <a:ea typeface="ＭＳ Ｐゴシック" charset="-128"/>
        <a:cs typeface="ＭＳ Ｐゴシック" charset="-128"/>
      </a:defRPr>
    </a:lvl6pPr>
    <a:lvl7pPr marL="2743200" algn="l" defTabSz="914400" rtl="0" eaLnBrk="1" latinLnBrk="0" hangingPunct="1">
      <a:defRPr sz="1000" kern="1200">
        <a:solidFill>
          <a:srgbClr val="666369"/>
        </a:solidFill>
        <a:latin typeface="Arial" charset="0"/>
        <a:ea typeface="ＭＳ Ｐゴシック" charset="-128"/>
        <a:cs typeface="ＭＳ Ｐゴシック" charset="-128"/>
      </a:defRPr>
    </a:lvl7pPr>
    <a:lvl8pPr marL="3200400" algn="l" defTabSz="914400" rtl="0" eaLnBrk="1" latinLnBrk="0" hangingPunct="1">
      <a:defRPr sz="1000" kern="1200">
        <a:solidFill>
          <a:srgbClr val="666369"/>
        </a:solidFill>
        <a:latin typeface="Arial" charset="0"/>
        <a:ea typeface="ＭＳ Ｐゴシック" charset="-128"/>
        <a:cs typeface="ＭＳ Ｐゴシック" charset="-128"/>
      </a:defRPr>
    </a:lvl8pPr>
    <a:lvl9pPr marL="3657600" algn="l" defTabSz="914400" rtl="0" eaLnBrk="1" latinLnBrk="0" hangingPunct="1">
      <a:defRPr sz="1000" kern="1200">
        <a:solidFill>
          <a:srgbClr val="666369"/>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68" userDrawn="1">
          <p15:clr>
            <a:srgbClr val="A4A3A4"/>
          </p15:clr>
        </p15:guide>
        <p15:guide id="2" pos="2925" userDrawn="1">
          <p15:clr>
            <a:srgbClr val="A4A3A4"/>
          </p15:clr>
        </p15:guide>
        <p15:guide id="3" pos="340" userDrawn="1">
          <p15:clr>
            <a:srgbClr val="A4A3A4"/>
          </p15:clr>
        </p15:guide>
        <p15:guide id="4" pos="5425" userDrawn="1">
          <p15:clr>
            <a:srgbClr val="A4A3A4"/>
          </p15:clr>
        </p15:guide>
        <p15:guide id="5" pos="5012" userDrawn="1">
          <p15:clr>
            <a:srgbClr val="A4A3A4"/>
          </p15:clr>
        </p15:guide>
        <p15:guide id="6" orient="horz" pos="2845" userDrawn="1">
          <p15:clr>
            <a:srgbClr val="A4A3A4"/>
          </p15:clr>
        </p15:guide>
        <p15:guide id="7" orient="horz" pos="586" userDrawn="1">
          <p15:clr>
            <a:srgbClr val="A4A3A4"/>
          </p15:clr>
        </p15:guide>
        <p15:guide id="8" orient="horz" pos="758" userDrawn="1">
          <p15:clr>
            <a:srgbClr val="A4A3A4"/>
          </p15:clr>
        </p15:guide>
        <p15:guide id="9" pos="2250" userDrawn="1">
          <p15:clr>
            <a:srgbClr val="A4A3A4"/>
          </p15:clr>
        </p15:guide>
        <p15:guide id="10" pos="2154" userDrawn="1">
          <p15:clr>
            <a:srgbClr val="A4A3A4"/>
          </p15:clr>
        </p15:guide>
        <p15:guide id="11" pos="2826" userDrawn="1">
          <p15:clr>
            <a:srgbClr val="A4A3A4"/>
          </p15:clr>
        </p15:guide>
        <p15:guide id="12" orient="horz" pos="30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90B1A"/>
    <a:srgbClr val="FFCCFF"/>
    <a:srgbClr val="CCECFF"/>
    <a:srgbClr val="FFFFCC"/>
    <a:srgbClr val="66CCFF"/>
    <a:srgbClr val="CCFFCC"/>
    <a:srgbClr val="40AA9B"/>
    <a:srgbClr val="330040"/>
    <a:srgbClr val="FFFFFF"/>
    <a:srgbClr val="617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88" autoAdjust="0"/>
    <p:restoredTop sz="96208"/>
  </p:normalViewPr>
  <p:slideViewPr>
    <p:cSldViewPr showGuides="1">
      <p:cViewPr varScale="1">
        <p:scale>
          <a:sx n="166" d="100"/>
          <a:sy n="166" d="100"/>
        </p:scale>
        <p:origin x="150" y="150"/>
      </p:cViewPr>
      <p:guideLst>
        <p:guide orient="horz" pos="368"/>
        <p:guide pos="2925"/>
        <p:guide pos="340"/>
        <p:guide pos="5425"/>
        <p:guide pos="5012"/>
        <p:guide orient="horz" pos="2845"/>
        <p:guide orient="horz" pos="586"/>
        <p:guide orient="horz" pos="758"/>
        <p:guide pos="2250"/>
        <p:guide pos="2154"/>
        <p:guide pos="2826"/>
        <p:guide orient="horz" pos="3033"/>
      </p:guideLst>
    </p:cSldViewPr>
  </p:slideViewPr>
  <p:outlineViewPr>
    <p:cViewPr>
      <p:scale>
        <a:sx n="33" d="100"/>
        <a:sy n="33" d="100"/>
      </p:scale>
      <p:origin x="0" y="-696"/>
    </p:cViewPr>
  </p:outlineViewPr>
  <p:notesTextViewPr>
    <p:cViewPr>
      <p:scale>
        <a:sx n="1" d="1"/>
        <a:sy n="1" d="1"/>
      </p:scale>
      <p:origin x="0" y="0"/>
    </p:cViewPr>
  </p:notesTextViewPr>
  <p:sorterViewPr>
    <p:cViewPr>
      <p:scale>
        <a:sx n="133" d="100"/>
        <a:sy n="133" d="100"/>
      </p:scale>
      <p:origin x="0" y="0"/>
    </p:cViewPr>
  </p:sorterViewPr>
  <p:notesViewPr>
    <p:cSldViewPr showGuides="1">
      <p:cViewPr varScale="1">
        <p:scale>
          <a:sx n="122" d="100"/>
          <a:sy n="122" d="100"/>
        </p:scale>
        <p:origin x="370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1" name="Rectangle 3"/>
          <p:cNvSpPr>
            <a:spLocks noGrp="1" noChangeArrowheads="1"/>
          </p:cNvSpPr>
          <p:nvPr>
            <p:ph type="dt" sz="quarter" idx="1"/>
          </p:nvPr>
        </p:nvSpPr>
        <p:spPr bwMode="auto">
          <a:xfrm>
            <a:off x="3851814"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2" name="Rectangle 4"/>
          <p:cNvSpPr>
            <a:spLocks noGrp="1" noChangeArrowheads="1"/>
          </p:cNvSpPr>
          <p:nvPr>
            <p:ph type="ftr" sz="quarter" idx="2"/>
          </p:nvPr>
        </p:nvSpPr>
        <p:spPr bwMode="auto">
          <a:xfrm>
            <a:off x="0"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43013" name="Rectangle 5"/>
          <p:cNvSpPr>
            <a:spLocks noGrp="1" noChangeArrowheads="1"/>
          </p:cNvSpPr>
          <p:nvPr>
            <p:ph type="sldNum" sz="quarter" idx="3"/>
          </p:nvPr>
        </p:nvSpPr>
        <p:spPr bwMode="auto">
          <a:xfrm>
            <a:off x="3851814"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r">
              <a:defRPr sz="1300">
                <a:solidFill>
                  <a:schemeClr val="tx1"/>
                </a:solidFill>
                <a:latin typeface="Arial" pitchFamily="34" charset="0"/>
                <a:ea typeface="ＭＳ Ｐゴシック" pitchFamily="34" charset="-128"/>
                <a:cs typeface="+mn-cs"/>
              </a:defRPr>
            </a:lvl1pPr>
          </a:lstStyle>
          <a:p>
            <a:pPr>
              <a:defRPr/>
            </a:pPr>
            <a:fld id="{29286428-3033-F948-BAA0-5E6A7D49C7BB}" type="slidenum">
              <a:rPr lang="de-DE"/>
              <a:pPr>
                <a:defRPr/>
              </a:pPr>
              <a:t>‹Nr.›</a:t>
            </a:fld>
            <a:endParaRPr lang="de-DE"/>
          </a:p>
        </p:txBody>
      </p:sp>
    </p:spTree>
    <p:extLst>
      <p:ext uri="{BB962C8B-B14F-4D97-AF65-F5344CB8AC3E}">
        <p14:creationId xmlns:p14="http://schemas.microsoft.com/office/powerpoint/2010/main" val="170385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3851814"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07472" y="4715406"/>
            <a:ext cx="4982732" cy="4467471"/>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3079" name="Rectangle 7"/>
          <p:cNvSpPr>
            <a:spLocks noGrp="1" noChangeArrowheads="1"/>
          </p:cNvSpPr>
          <p:nvPr>
            <p:ph type="sldNum" sz="quarter" idx="5"/>
          </p:nvPr>
        </p:nvSpPr>
        <p:spPr bwMode="auto">
          <a:xfrm>
            <a:off x="3851814"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r">
              <a:defRPr sz="1300">
                <a:solidFill>
                  <a:schemeClr val="tx1"/>
                </a:solidFill>
                <a:latin typeface="Arial" pitchFamily="34" charset="0"/>
                <a:ea typeface="ＭＳ Ｐゴシック" pitchFamily="34" charset="-128"/>
                <a:cs typeface="+mn-cs"/>
              </a:defRPr>
            </a:lvl1pPr>
          </a:lstStyle>
          <a:p>
            <a:pPr>
              <a:defRPr/>
            </a:pPr>
            <a:fld id="{1148692A-D6D2-8340-BB47-13E8A19B5FC4}" type="slidenum">
              <a:rPr lang="de-DE"/>
              <a:pPr>
                <a:defRPr/>
              </a:pPr>
              <a:t>‹Nr.›</a:t>
            </a:fld>
            <a:endParaRPr lang="de-DE"/>
          </a:p>
        </p:txBody>
      </p:sp>
    </p:spTree>
    <p:extLst>
      <p:ext uri="{BB962C8B-B14F-4D97-AF65-F5344CB8AC3E}">
        <p14:creationId xmlns:p14="http://schemas.microsoft.com/office/powerpoint/2010/main" val="193215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pitchFamily="-107" charset="-128"/>
      </a:defRPr>
    </a:lvl3pPr>
    <a:lvl4pPr marL="13716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7233-A20E-4613-8557-EB4A2FCBE7E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de-DE"/>
          </a:p>
        </p:txBody>
      </p:sp>
      <p:sp>
        <p:nvSpPr>
          <p:cNvPr id="3" name="Subtitle 2">
            <a:extLst>
              <a:ext uri="{FF2B5EF4-FFF2-40B4-BE49-F238E27FC236}">
                <a16:creationId xmlns:a16="http://schemas.microsoft.com/office/drawing/2014/main" id="{C46BD3F9-D027-4060-A4FD-C52C32B1A6B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9E5F7F41-FCBE-4290-9B12-C67D9265376B}"/>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0F4E54B4-9702-453F-9758-EA6E3E17105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AD6CD29-5782-4C95-941C-410A9CDBF7F0}"/>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73839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7945-9B70-4C34-9809-1701EC0F8C5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0B7B1448-57A9-42F6-B762-BE16F1328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7852E5AD-C767-4C75-8198-B27D537BD6DE}"/>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5A80E775-04B5-4595-8220-659D224D27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8914500-33A4-4C84-A797-4E6CBBF3AAD1}"/>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142375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60C70-4DFB-4AC5-8F1A-B6D40652F94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682E5DC-F087-4E1F-9391-E93CD968DEB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B2CC7EA-1E9A-447B-88C0-5D43732507A2}"/>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30B6C07F-5E70-44E8-8A84-7E3DA1FA6EB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5CB99061-BACB-420E-BE92-E1D46755BBAD}"/>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50641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1325851"/>
            <a:ext cx="8077201" cy="1121807"/>
          </a:xfrm>
        </p:spPr>
        <p:txBody>
          <a:bodyPr anchor="b"/>
          <a:lstStyle>
            <a:lvl1pPr>
              <a:lnSpc>
                <a:spcPts val="4000"/>
              </a:lnSpc>
              <a:defRPr sz="36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2467888"/>
            <a:ext cx="8074025" cy="895950"/>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sp>
        <p:nvSpPr>
          <p:cNvPr id="5" name="Inhaltsplatzhalter 3"/>
          <p:cNvSpPr>
            <a:spLocks noGrp="1"/>
          </p:cNvSpPr>
          <p:nvPr>
            <p:ph sz="half" idx="2"/>
          </p:nvPr>
        </p:nvSpPr>
        <p:spPr>
          <a:xfrm>
            <a:off x="530225" y="3357035"/>
            <a:ext cx="8077200" cy="1162980"/>
          </a:xfrm>
        </p:spPr>
        <p:txBody>
          <a:bodyPr/>
          <a:lstStyle>
            <a:lvl1pPr>
              <a:buNone/>
              <a:defRPr sz="1600">
                <a:solidFill>
                  <a:srgbClr val="000A10"/>
                </a:solidFill>
              </a:defRPr>
            </a:lvl1pPr>
            <a:lvl2pPr>
              <a:defRPr sz="1800">
                <a:solidFill>
                  <a:srgbClr val="000A10"/>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noProof="0"/>
              <a:t>Mastertextformat bearbeiten</a:t>
            </a:r>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1" y="455837"/>
            <a:ext cx="2237030" cy="659637"/>
          </a:xfrm>
          <a:prstGeom prst="rect">
            <a:avLst/>
          </a:prstGeom>
        </p:spPr>
      </p:pic>
      <p:grpSp>
        <p:nvGrpSpPr>
          <p:cNvPr id="9" name="Gruppierung 8"/>
          <p:cNvGrpSpPr/>
          <p:nvPr userDrawn="1"/>
        </p:nvGrpSpPr>
        <p:grpSpPr>
          <a:xfrm>
            <a:off x="4283969" y="4703374"/>
            <a:ext cx="4461586" cy="456303"/>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54644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Imag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3712579"/>
            <a:ext cx="8077201" cy="459121"/>
          </a:xfrm>
        </p:spPr>
        <p:txBody>
          <a:bodyPr anchor="b"/>
          <a:lstStyle>
            <a:lvl1pPr>
              <a:lnSpc>
                <a:spcPts val="4000"/>
              </a:lnSpc>
              <a:defRPr sz="27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4191930"/>
            <a:ext cx="8074025" cy="600768"/>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sp>
        <p:nvSpPr>
          <p:cNvPr id="19" name="Bildplatzhalter 18"/>
          <p:cNvSpPr>
            <a:spLocks noGrp="1"/>
          </p:cNvSpPr>
          <p:nvPr>
            <p:ph type="pic" sz="quarter" idx="13"/>
          </p:nvPr>
        </p:nvSpPr>
        <p:spPr bwMode="auto">
          <a:xfrm>
            <a:off x="533403" y="1435578"/>
            <a:ext cx="8084447" cy="2249098"/>
          </a:xfrm>
          <a:custGeom>
            <a:avLst/>
            <a:gdLst>
              <a:gd name="connsiteX0" fmla="*/ 0 w 8084447"/>
              <a:gd name="connsiteY0" fmla="*/ 0 h 2249098"/>
              <a:gd name="connsiteX1" fmla="*/ 8083969 w 8084447"/>
              <a:gd name="connsiteY1" fmla="*/ 0 h 2249098"/>
              <a:gd name="connsiteX2" fmla="*/ 8084277 w 8084447"/>
              <a:gd name="connsiteY2" fmla="*/ 352027 h 2249098"/>
              <a:gd name="connsiteX3" fmla="*/ 8083685 w 8084447"/>
              <a:gd name="connsiteY3" fmla="*/ 1586625 h 2249098"/>
              <a:gd name="connsiteX4" fmla="*/ 7426138 w 8084447"/>
              <a:gd name="connsiteY4" fmla="*/ 2249098 h 2249098"/>
              <a:gd name="connsiteX5" fmla="*/ 0 w 8084447"/>
              <a:gd name="connsiteY5" fmla="*/ 2245923 h 22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447" h="2249098">
                <a:moveTo>
                  <a:pt x="0" y="0"/>
                </a:moveTo>
                <a:lnTo>
                  <a:pt x="8083969" y="0"/>
                </a:lnTo>
                <a:lnTo>
                  <a:pt x="8084277" y="352027"/>
                </a:lnTo>
                <a:cubicBezTo>
                  <a:pt x="8084578" y="798937"/>
                  <a:pt x="8084538" y="1221624"/>
                  <a:pt x="8083685" y="1586625"/>
                </a:cubicBezTo>
                <a:lnTo>
                  <a:pt x="7426138" y="2249098"/>
                </a:lnTo>
                <a:lnTo>
                  <a:pt x="0" y="224592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1" y="455837"/>
            <a:ext cx="2237030" cy="659637"/>
          </a:xfrm>
          <a:prstGeom prst="rect">
            <a:avLst/>
          </a:prstGeom>
        </p:spPr>
      </p:pic>
      <p:grpSp>
        <p:nvGrpSpPr>
          <p:cNvPr id="9" name="Gruppierung 8"/>
          <p:cNvGrpSpPr/>
          <p:nvPr userDrawn="1"/>
        </p:nvGrpSpPr>
        <p:grpSpPr>
          <a:xfrm>
            <a:off x="4283969" y="4703374"/>
            <a:ext cx="4461586" cy="456303"/>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6" name="Gerade Verbindung 2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6" name="Gerade Verbindung 3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7" name="Rechteck 3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5037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1296001"/>
            <a:ext cx="8077201" cy="816769"/>
          </a:xfrm>
        </p:spPr>
        <p:txBody>
          <a:bodyPr anchor="b"/>
          <a:lstStyle>
            <a:lvl1pPr>
              <a:lnSpc>
                <a:spcPts val="4000"/>
              </a:lnSpc>
              <a:defRPr sz="27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2133000"/>
            <a:ext cx="8074025" cy="895950"/>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pic>
        <p:nvPicPr>
          <p:cNvPr id="6" name="Bild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1" y="455837"/>
            <a:ext cx="2237030" cy="659637"/>
          </a:xfrm>
          <a:prstGeom prst="rect">
            <a:avLst/>
          </a:prstGeom>
        </p:spPr>
      </p:pic>
      <p:grpSp>
        <p:nvGrpSpPr>
          <p:cNvPr id="7" name="Gruppierung 6"/>
          <p:cNvGrpSpPr/>
          <p:nvPr userDrawn="1"/>
        </p:nvGrpSpPr>
        <p:grpSpPr>
          <a:xfrm>
            <a:off x="3635896" y="3840832"/>
            <a:ext cx="5508104" cy="1302668"/>
            <a:chOff x="3635896" y="5555331"/>
            <a:chExt cx="5508104" cy="1302668"/>
          </a:xfrm>
        </p:grpSpPr>
        <p:sp>
          <p:nvSpPr>
            <p:cNvPr id="8" name="Parallelogramm 7"/>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9" name="Freihandform 8"/>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11" name="Gruppierung 10"/>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091108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Inhaltsplatzhalter 17"/>
          <p:cNvSpPr>
            <a:spLocks noGrp="1"/>
          </p:cNvSpPr>
          <p:nvPr>
            <p:ph sz="quarter" idx="12"/>
          </p:nvPr>
        </p:nvSpPr>
        <p:spPr>
          <a:xfrm>
            <a:off x="530226" y="1203598"/>
            <a:ext cx="8085460" cy="3312368"/>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3" name="Titel 2"/>
          <p:cNvSpPr>
            <a:spLocks noGrp="1"/>
          </p:cNvSpPr>
          <p:nvPr>
            <p:ph type="title"/>
          </p:nvPr>
        </p:nvSpPr>
        <p:spPr>
          <a:xfrm>
            <a:off x="530225" y="267495"/>
            <a:ext cx="6274023" cy="720080"/>
          </a:xfrm>
        </p:spPr>
        <p:txBody>
          <a:bodyPr/>
          <a:lstStyle/>
          <a:p>
            <a:r>
              <a:rPr lang="de-DE" noProof="0"/>
              <a:t>Mastertitelformat bearbeiten</a:t>
            </a:r>
            <a:endParaRPr lang="en-GB" noProof="0" dirty="0"/>
          </a:p>
        </p:txBody>
      </p:sp>
      <p:sp>
        <p:nvSpPr>
          <p:cNvPr id="6"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7"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endParaRPr lang="en-GB" noProof="0"/>
          </a:p>
        </p:txBody>
      </p:sp>
    </p:spTree>
    <p:extLst>
      <p:ext uri="{BB962C8B-B14F-4D97-AF65-F5344CB8AC3E}">
        <p14:creationId xmlns:p14="http://schemas.microsoft.com/office/powerpoint/2010/main" val="335423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Subtitel Frei">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530227" y="1188598"/>
            <a:ext cx="8080375" cy="218065"/>
          </a:xfrm>
        </p:spPr>
        <p:txBody>
          <a:bodyPr/>
          <a:lstStyle>
            <a:lvl1pPr marL="0" indent="0" algn="l">
              <a:buNone/>
              <a:defRPr>
                <a:solidFill>
                  <a:schemeClr val="accent2"/>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de-DE" noProof="0"/>
              <a:t>Master-Untertitelformat bearbeiten</a:t>
            </a:r>
            <a:endParaRPr lang="en-GB" noProof="0" dirty="0"/>
          </a:p>
        </p:txBody>
      </p:sp>
      <p:sp>
        <p:nvSpPr>
          <p:cNvPr id="3" name="Titel 2"/>
          <p:cNvSpPr>
            <a:spLocks noGrp="1"/>
          </p:cNvSpPr>
          <p:nvPr>
            <p:ph type="title"/>
          </p:nvPr>
        </p:nvSpPr>
        <p:spPr/>
        <p:txBody>
          <a:bodyPr/>
          <a:lstStyle/>
          <a:p>
            <a:r>
              <a:rPr lang="de-DE" noProof="0"/>
              <a:t>Mastertitelformat bearbeiten</a:t>
            </a:r>
            <a:endParaRPr lang="en-GB" noProof="0" dirty="0"/>
          </a:p>
        </p:txBody>
      </p:sp>
      <p:sp>
        <p:nvSpPr>
          <p:cNvPr id="8" name="Inhaltsplatzhalter 17"/>
          <p:cNvSpPr>
            <a:spLocks noGrp="1"/>
          </p:cNvSpPr>
          <p:nvPr>
            <p:ph sz="quarter" idx="12"/>
          </p:nvPr>
        </p:nvSpPr>
        <p:spPr>
          <a:xfrm>
            <a:off x="530226" y="1465120"/>
            <a:ext cx="8085460" cy="305084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10"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endParaRPr lang="en-GB" noProof="0"/>
          </a:p>
        </p:txBody>
      </p:sp>
    </p:spTree>
    <p:extLst>
      <p:ext uri="{BB962C8B-B14F-4D97-AF65-F5344CB8AC3E}">
        <p14:creationId xmlns:p14="http://schemas.microsoft.com/office/powerpoint/2010/main" val="334450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0225" y="1203598"/>
            <a:ext cx="3959225"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‹Nr.›</a:t>
            </a:fld>
            <a:endParaRPr lang="en-GB" sz="1400" noProof="0"/>
          </a:p>
        </p:txBody>
      </p:sp>
      <p:sp>
        <p:nvSpPr>
          <p:cNvPr id="6" name="Rectangle 51"/>
          <p:cNvSpPr>
            <a:spLocks noGrp="1" noChangeArrowheads="1"/>
          </p:cNvSpPr>
          <p:nvPr>
            <p:ph type="dt" sz="half" idx="11"/>
          </p:nvPr>
        </p:nvSpPr>
        <p:spPr/>
        <p:txBody>
          <a:bodyPr/>
          <a:lstStyle>
            <a:lvl1pPr>
              <a:defRPr/>
            </a:lvl1pPr>
          </a:lstStyle>
          <a:p>
            <a:pPr>
              <a:defRPr/>
            </a:pPr>
            <a:endParaRPr lang="en-GB" sz="1400" noProof="0"/>
          </a:p>
        </p:txBody>
      </p:sp>
      <p:sp>
        <p:nvSpPr>
          <p:cNvPr id="14" name="Bildplatzhalter 13"/>
          <p:cNvSpPr>
            <a:spLocks noGrp="1"/>
          </p:cNvSpPr>
          <p:nvPr>
            <p:ph type="pic" sz="quarter" idx="12"/>
          </p:nvPr>
        </p:nvSpPr>
        <p:spPr bwMode="auto">
          <a:xfrm>
            <a:off x="4644009" y="1201762"/>
            <a:ext cx="3974719" cy="3314204"/>
          </a:xfrm>
          <a:custGeom>
            <a:avLst/>
            <a:gdLst>
              <a:gd name="connsiteX0" fmla="*/ 0 w 3974719"/>
              <a:gd name="connsiteY0" fmla="*/ 0 h 3314204"/>
              <a:gd name="connsiteX1" fmla="*/ 3974719 w 3974719"/>
              <a:gd name="connsiteY1" fmla="*/ 0 h 3314204"/>
              <a:gd name="connsiteX2" fmla="*/ 3973079 w 3974719"/>
              <a:gd name="connsiteY2" fmla="*/ 2650893 h 3314204"/>
              <a:gd name="connsiteX3" fmla="*/ 3315532 w 3974719"/>
              <a:gd name="connsiteY3" fmla="*/ 3314204 h 3314204"/>
              <a:gd name="connsiteX4" fmla="*/ 0 w 3974719"/>
              <a:gd name="connsiteY4" fmla="*/ 3312785 h 33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719" h="3314204">
                <a:moveTo>
                  <a:pt x="0" y="0"/>
                </a:moveTo>
                <a:lnTo>
                  <a:pt x="3974719" y="0"/>
                </a:lnTo>
                <a:lnTo>
                  <a:pt x="3973079" y="2650893"/>
                </a:lnTo>
                <a:lnTo>
                  <a:pt x="3315532" y="3314204"/>
                </a:lnTo>
                <a:lnTo>
                  <a:pt x="0" y="33127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7" name="Titel 2"/>
          <p:cNvSpPr>
            <a:spLocks noGrp="1"/>
          </p:cNvSpPr>
          <p:nvPr>
            <p:ph type="title"/>
          </p:nvPr>
        </p:nvSpPr>
        <p:spPr>
          <a:xfrm>
            <a:off x="530225" y="339502"/>
            <a:ext cx="6274023" cy="648072"/>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389886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zwei Spalt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0225" y="1203598"/>
            <a:ext cx="3959225"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‹Nr.›</a:t>
            </a:fld>
            <a:endParaRPr lang="en-GB" sz="1400" noProof="0"/>
          </a:p>
        </p:txBody>
      </p:sp>
      <p:sp>
        <p:nvSpPr>
          <p:cNvPr id="6" name="Rectangle 51"/>
          <p:cNvSpPr>
            <a:spLocks noGrp="1" noChangeArrowheads="1"/>
          </p:cNvSpPr>
          <p:nvPr>
            <p:ph type="dt" sz="half" idx="11"/>
          </p:nvPr>
        </p:nvSpPr>
        <p:spPr/>
        <p:txBody>
          <a:bodyPr/>
          <a:lstStyle>
            <a:lvl1pPr>
              <a:defRPr/>
            </a:lvl1pPr>
          </a:lstStyle>
          <a:p>
            <a:pPr>
              <a:defRPr/>
            </a:pPr>
            <a:endParaRPr lang="en-GB" sz="1400" noProof="0"/>
          </a:p>
        </p:txBody>
      </p:sp>
      <p:sp>
        <p:nvSpPr>
          <p:cNvPr id="7" name="Titel 2"/>
          <p:cNvSpPr>
            <a:spLocks noGrp="1"/>
          </p:cNvSpPr>
          <p:nvPr>
            <p:ph type="title"/>
          </p:nvPr>
        </p:nvSpPr>
        <p:spPr>
          <a:xfrm>
            <a:off x="530225" y="339502"/>
            <a:ext cx="6274023" cy="648072"/>
          </a:xfrm>
        </p:spPr>
        <p:txBody>
          <a:bodyPr/>
          <a:lstStyle/>
          <a:p>
            <a:r>
              <a:rPr lang="de-DE" noProof="0"/>
              <a:t>Mastertitelformat bearbeiten</a:t>
            </a:r>
            <a:endParaRPr lang="en-GB" noProof="0" dirty="0"/>
          </a:p>
        </p:txBody>
      </p:sp>
      <p:sp>
        <p:nvSpPr>
          <p:cNvPr id="9" name="Inhaltsplatzhalter 2"/>
          <p:cNvSpPr>
            <a:spLocks noGrp="1"/>
          </p:cNvSpPr>
          <p:nvPr>
            <p:ph sz="half" idx="13"/>
          </p:nvPr>
        </p:nvSpPr>
        <p:spPr>
          <a:xfrm>
            <a:off x="4644009" y="1203598"/>
            <a:ext cx="3960440"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324036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und Bild">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‹Nr.›</a:t>
            </a:fld>
            <a:endParaRPr lang="en-GB" sz="1400"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1400"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10" name="Bildplatzhalter 9"/>
          <p:cNvSpPr>
            <a:spLocks noGrp="1"/>
          </p:cNvSpPr>
          <p:nvPr>
            <p:ph type="pic" sz="quarter" idx="12"/>
          </p:nvPr>
        </p:nvSpPr>
        <p:spPr bwMode="auto">
          <a:xfrm>
            <a:off x="533105" y="1201762"/>
            <a:ext cx="8085623" cy="3314204"/>
          </a:xfrm>
          <a:custGeom>
            <a:avLst/>
            <a:gdLst>
              <a:gd name="connsiteX0" fmla="*/ 0 w 8085623"/>
              <a:gd name="connsiteY0" fmla="*/ 0 h 3310018"/>
              <a:gd name="connsiteX1" fmla="*/ 8085623 w 8085623"/>
              <a:gd name="connsiteY1" fmla="*/ 0 h 3310018"/>
              <a:gd name="connsiteX2" fmla="*/ 8083983 w 8085623"/>
              <a:gd name="connsiteY2" fmla="*/ 2647545 h 3310018"/>
              <a:gd name="connsiteX3" fmla="*/ 7426436 w 8085623"/>
              <a:gd name="connsiteY3" fmla="*/ 3310018 h 3310018"/>
              <a:gd name="connsiteX4" fmla="*/ 298 w 8085623"/>
              <a:gd name="connsiteY4" fmla="*/ 3306843 h 3310018"/>
              <a:gd name="connsiteX5" fmla="*/ 1 w 8085623"/>
              <a:gd name="connsiteY5" fmla="*/ 47868 h 33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623" h="3310018">
                <a:moveTo>
                  <a:pt x="0" y="0"/>
                </a:moveTo>
                <a:lnTo>
                  <a:pt x="8085623" y="0"/>
                </a:lnTo>
                <a:lnTo>
                  <a:pt x="8083983" y="2647545"/>
                </a:lnTo>
                <a:lnTo>
                  <a:pt x="7426436" y="3310018"/>
                </a:lnTo>
                <a:lnTo>
                  <a:pt x="298" y="3306843"/>
                </a:lnTo>
                <a:cubicBezTo>
                  <a:pt x="1092" y="2026744"/>
                  <a:pt x="100" y="1134193"/>
                  <a:pt x="1" y="4786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grpSp>
        <p:nvGrpSpPr>
          <p:cNvPr id="7" name="Gruppierung 6"/>
          <p:cNvGrpSpPr/>
          <p:nvPr userDrawn="1"/>
        </p:nvGrpSpPr>
        <p:grpSpPr>
          <a:xfrm>
            <a:off x="4283969" y="4703374"/>
            <a:ext cx="4461586" cy="456303"/>
            <a:chOff x="3435423" y="6319903"/>
            <a:chExt cx="5385049" cy="550749"/>
          </a:xfrm>
        </p:grpSpPr>
        <p:grpSp>
          <p:nvGrpSpPr>
            <p:cNvPr id="8" name="Gruppierung 7"/>
            <p:cNvGrpSpPr/>
            <p:nvPr userDrawn="1"/>
          </p:nvGrpSpPr>
          <p:grpSpPr>
            <a:xfrm>
              <a:off x="5762625" y="6553928"/>
              <a:ext cx="3057847" cy="316724"/>
              <a:chOff x="5762625" y="6553928"/>
              <a:chExt cx="3057847" cy="316724"/>
            </a:xfrm>
          </p:grpSpPr>
          <p:cxnSp>
            <p:nvCxnSpPr>
              <p:cNvPr id="24" name="Gerade Verbindung 23"/>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5" name="Rechteck 34"/>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9" name="Gruppierung 8"/>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5891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93B7-6D1F-4A5A-9C0C-D0012778E830}"/>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F82CA2FB-9E06-48D3-87A8-D4878F213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3B34E9B-BF18-4B5C-86C0-46A7C30866FA}"/>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048124CD-58A0-4031-83A8-24D546919DE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9D24322-EC66-49AD-90E3-4BF66FD53A63}"/>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9243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ei">
    <p:spTree>
      <p:nvGrpSpPr>
        <p:cNvPr id="1" name=""/>
        <p:cNvGrpSpPr/>
        <p:nvPr/>
      </p:nvGrpSpPr>
      <p:grpSpPr>
        <a:xfrm>
          <a:off x="0" y="0"/>
          <a:ext cx="0" cy="0"/>
          <a:chOff x="0" y="0"/>
          <a:chExt cx="0" cy="0"/>
        </a:xfrm>
      </p:grpSpPr>
      <p:sp>
        <p:nvSpPr>
          <p:cNvPr id="8" name="Rectangle 47"/>
          <p:cNvSpPr>
            <a:spLocks noGrp="1" noChangeArrowheads="1"/>
          </p:cNvSpPr>
          <p:nvPr>
            <p:ph type="sldNum" sz="quarter" idx="4"/>
          </p:nvPr>
        </p:nvSpPr>
        <p:spPr bwMode="auto">
          <a:xfrm>
            <a:off x="6786564" y="4706435"/>
            <a:ext cx="1824037" cy="1917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9" name="Rectangle 51"/>
          <p:cNvSpPr>
            <a:spLocks noGrp="1" noChangeArrowheads="1"/>
          </p:cNvSpPr>
          <p:nvPr>
            <p:ph type="dt" sz="half" idx="2"/>
          </p:nvPr>
        </p:nvSpPr>
        <p:spPr bwMode="auto">
          <a:xfrm>
            <a:off x="528434" y="4704862"/>
            <a:ext cx="1905000" cy="1924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endParaRPr lang="en-GB" noProof="0"/>
          </a:p>
        </p:txBody>
      </p:sp>
      <p:grpSp>
        <p:nvGrpSpPr>
          <p:cNvPr id="6" name="Gruppierung 5"/>
          <p:cNvGrpSpPr/>
          <p:nvPr userDrawn="1"/>
        </p:nvGrpSpPr>
        <p:grpSpPr>
          <a:xfrm>
            <a:off x="4283969" y="4703374"/>
            <a:ext cx="4461586" cy="456303"/>
            <a:chOff x="3435423" y="6319903"/>
            <a:chExt cx="5385049" cy="550749"/>
          </a:xfrm>
        </p:grpSpPr>
        <p:grpSp>
          <p:nvGrpSpPr>
            <p:cNvPr id="7" name="Gruppierung 6"/>
            <p:cNvGrpSpPr/>
            <p:nvPr userDrawn="1"/>
          </p:nvGrpSpPr>
          <p:grpSpPr>
            <a:xfrm>
              <a:off x="5762625" y="6553928"/>
              <a:ext cx="3057847" cy="316724"/>
              <a:chOff x="5762625" y="6553928"/>
              <a:chExt cx="3057847" cy="316724"/>
            </a:xfrm>
          </p:grpSpPr>
          <p:cxnSp>
            <p:nvCxnSpPr>
              <p:cNvPr id="23" name="Gerade Verbindung 22"/>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4" name="Gerade Verbindung 23"/>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4" name="Rechteck 33"/>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1" name="Parallelogramm 10"/>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2" name="Parallelogramm 11"/>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9446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16" name="Bildplatzhalter 15"/>
          <p:cNvSpPr>
            <a:spLocks noGrp="1"/>
          </p:cNvSpPr>
          <p:nvPr>
            <p:ph type="pic" sz="quarter" idx="12"/>
          </p:nvPr>
        </p:nvSpPr>
        <p:spPr bwMode="auto">
          <a:xfrm>
            <a:off x="533096" y="928441"/>
            <a:ext cx="8085792" cy="3585177"/>
          </a:xfrm>
          <a:custGeom>
            <a:avLst/>
            <a:gdLst>
              <a:gd name="connsiteX0" fmla="*/ 8 w 8085792"/>
              <a:gd name="connsiteY0" fmla="*/ 0 h 3585177"/>
              <a:gd name="connsiteX1" fmla="*/ 8085792 w 8085792"/>
              <a:gd name="connsiteY1" fmla="*/ 0 h 3585177"/>
              <a:gd name="connsiteX2" fmla="*/ 8083990 w 8085792"/>
              <a:gd name="connsiteY2" fmla="*/ 2920424 h 3585177"/>
              <a:gd name="connsiteX3" fmla="*/ 7426443 w 8085792"/>
              <a:gd name="connsiteY3" fmla="*/ 3585177 h 3585177"/>
              <a:gd name="connsiteX4" fmla="*/ 305 w 8085792"/>
              <a:gd name="connsiteY4" fmla="*/ 3581991 h 3585177"/>
              <a:gd name="connsiteX5" fmla="*/ 3 w 8085792"/>
              <a:gd name="connsiteY5" fmla="*/ 34892 h 35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792" h="3585177">
                <a:moveTo>
                  <a:pt x="8" y="0"/>
                </a:moveTo>
                <a:lnTo>
                  <a:pt x="8085792" y="0"/>
                </a:lnTo>
                <a:lnTo>
                  <a:pt x="8083990" y="2920424"/>
                </a:lnTo>
                <a:lnTo>
                  <a:pt x="7426443" y="3585177"/>
                </a:lnTo>
                <a:lnTo>
                  <a:pt x="305" y="3581991"/>
                </a:lnTo>
                <a:cubicBezTo>
                  <a:pt x="1165" y="2190443"/>
                  <a:pt x="-71" y="1255292"/>
                  <a:pt x="3" y="3489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6" name="Rectangle 47"/>
          <p:cNvSpPr>
            <a:spLocks noGrp="1" noChangeArrowheads="1"/>
          </p:cNvSpPr>
          <p:nvPr>
            <p:ph type="sldNum" sz="quarter" idx="4"/>
          </p:nvPr>
        </p:nvSpPr>
        <p:spPr bwMode="auto">
          <a:xfrm>
            <a:off x="6786564" y="4706435"/>
            <a:ext cx="1824037" cy="1917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7" name="Rectangle 51"/>
          <p:cNvSpPr>
            <a:spLocks noGrp="1" noChangeArrowheads="1"/>
          </p:cNvSpPr>
          <p:nvPr>
            <p:ph type="dt" sz="half" idx="2"/>
          </p:nvPr>
        </p:nvSpPr>
        <p:spPr bwMode="auto">
          <a:xfrm>
            <a:off x="528434" y="4704862"/>
            <a:ext cx="1905000" cy="1924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endParaRPr lang="en-GB" noProof="0"/>
          </a:p>
        </p:txBody>
      </p:sp>
      <p:grpSp>
        <p:nvGrpSpPr>
          <p:cNvPr id="8" name="Gruppierung 7"/>
          <p:cNvGrpSpPr/>
          <p:nvPr userDrawn="1"/>
        </p:nvGrpSpPr>
        <p:grpSpPr>
          <a:xfrm>
            <a:off x="4283969" y="4703374"/>
            <a:ext cx="4461586" cy="456303"/>
            <a:chOff x="3435423" y="6319903"/>
            <a:chExt cx="5385049" cy="550749"/>
          </a:xfrm>
        </p:grpSpPr>
        <p:grpSp>
          <p:nvGrpSpPr>
            <p:cNvPr id="9" name="Gruppierung 8"/>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81028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‹Nr.›</a:t>
            </a:fld>
            <a:endParaRPr lang="en-GB" sz="1400"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1400"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7" name="Bildplatzhalter 7"/>
          <p:cNvSpPr>
            <a:spLocks noGrp="1"/>
          </p:cNvSpPr>
          <p:nvPr>
            <p:ph type="pic" sz="quarter" idx="12"/>
          </p:nvPr>
        </p:nvSpPr>
        <p:spPr>
          <a:xfrm>
            <a:off x="539752" y="1201762"/>
            <a:ext cx="1620000" cy="1044000"/>
          </a:xfrm>
          <a:solidFill>
            <a:schemeClr val="bg1"/>
          </a:solidFill>
        </p:spPr>
        <p:txBody>
          <a:bodyPr/>
          <a:lstStyle/>
          <a:p>
            <a:r>
              <a:rPr lang="de-DE"/>
              <a:t>Bild auf Platzhalter ziehen oder durch Klicken auf Symbol hinzufügen</a:t>
            </a:r>
          </a:p>
        </p:txBody>
      </p:sp>
      <p:sp>
        <p:nvSpPr>
          <p:cNvPr id="8" name="Bildplatzhalter 7"/>
          <p:cNvSpPr>
            <a:spLocks noGrp="1"/>
          </p:cNvSpPr>
          <p:nvPr>
            <p:ph type="pic" sz="quarter" idx="17"/>
          </p:nvPr>
        </p:nvSpPr>
        <p:spPr>
          <a:xfrm>
            <a:off x="539752" y="2340827"/>
            <a:ext cx="1620000" cy="1044000"/>
          </a:xfrm>
          <a:solidFill>
            <a:schemeClr val="bg1"/>
          </a:solidFill>
        </p:spPr>
        <p:txBody>
          <a:bodyPr/>
          <a:lstStyle/>
          <a:p>
            <a:r>
              <a:rPr lang="de-DE"/>
              <a:t>Bild auf Platzhalter ziehen oder durch Klicken auf Symbol hinzufügen</a:t>
            </a:r>
          </a:p>
        </p:txBody>
      </p:sp>
      <p:sp>
        <p:nvSpPr>
          <p:cNvPr id="9" name="Bildplatzhalter 7"/>
          <p:cNvSpPr>
            <a:spLocks noGrp="1"/>
          </p:cNvSpPr>
          <p:nvPr>
            <p:ph type="pic" sz="quarter" idx="22"/>
          </p:nvPr>
        </p:nvSpPr>
        <p:spPr>
          <a:xfrm>
            <a:off x="539752" y="3473107"/>
            <a:ext cx="1620000" cy="1044000"/>
          </a:xfrm>
          <a:solidFill>
            <a:schemeClr val="bg1"/>
          </a:solidFill>
        </p:spPr>
        <p:txBody>
          <a:bodyPr/>
          <a:lstStyle/>
          <a:p>
            <a:r>
              <a:rPr lang="de-DE"/>
              <a:t>Bild auf Platzhalter ziehen oder durch Klicken auf Symbol hinzufügen</a:t>
            </a:r>
          </a:p>
        </p:txBody>
      </p:sp>
      <p:sp>
        <p:nvSpPr>
          <p:cNvPr id="12" name="Bildplatzhalter 7"/>
          <p:cNvSpPr>
            <a:spLocks noGrp="1"/>
          </p:cNvSpPr>
          <p:nvPr>
            <p:ph type="pic" sz="quarter" idx="23"/>
          </p:nvPr>
        </p:nvSpPr>
        <p:spPr>
          <a:xfrm>
            <a:off x="2692797" y="1201762"/>
            <a:ext cx="1620000" cy="1044000"/>
          </a:xfrm>
          <a:solidFill>
            <a:schemeClr val="bg1"/>
          </a:solidFill>
        </p:spPr>
        <p:txBody>
          <a:bodyPr/>
          <a:lstStyle/>
          <a:p>
            <a:r>
              <a:rPr lang="de-DE"/>
              <a:t>Bild auf Platzhalter ziehen oder durch Klicken auf Symbol hinzufügen</a:t>
            </a:r>
          </a:p>
        </p:txBody>
      </p:sp>
      <p:sp>
        <p:nvSpPr>
          <p:cNvPr id="13" name="Bildplatzhalter 7"/>
          <p:cNvSpPr>
            <a:spLocks noGrp="1"/>
          </p:cNvSpPr>
          <p:nvPr>
            <p:ph type="pic" sz="quarter" idx="24"/>
          </p:nvPr>
        </p:nvSpPr>
        <p:spPr>
          <a:xfrm>
            <a:off x="2692797" y="2340827"/>
            <a:ext cx="1620000" cy="1044000"/>
          </a:xfrm>
          <a:solidFill>
            <a:schemeClr val="bg1"/>
          </a:solidFill>
        </p:spPr>
        <p:txBody>
          <a:bodyPr/>
          <a:lstStyle/>
          <a:p>
            <a:r>
              <a:rPr lang="de-DE"/>
              <a:t>Bild auf Platzhalter ziehen oder durch Klicken auf Symbol hinzufügen</a:t>
            </a:r>
          </a:p>
        </p:txBody>
      </p:sp>
      <p:sp>
        <p:nvSpPr>
          <p:cNvPr id="14" name="Bildplatzhalter 7"/>
          <p:cNvSpPr>
            <a:spLocks noGrp="1"/>
          </p:cNvSpPr>
          <p:nvPr>
            <p:ph type="pic" sz="quarter" idx="25"/>
          </p:nvPr>
        </p:nvSpPr>
        <p:spPr>
          <a:xfrm>
            <a:off x="2692797" y="3473107"/>
            <a:ext cx="1620000" cy="1044000"/>
          </a:xfrm>
          <a:solidFill>
            <a:schemeClr val="bg1"/>
          </a:solidFill>
        </p:spPr>
        <p:txBody>
          <a:bodyPr/>
          <a:lstStyle/>
          <a:p>
            <a:r>
              <a:rPr lang="de-DE"/>
              <a:t>Bild auf Platzhalter ziehen oder durch Klicken auf Symbol hinzufügen</a:t>
            </a:r>
          </a:p>
        </p:txBody>
      </p:sp>
      <p:sp>
        <p:nvSpPr>
          <p:cNvPr id="15" name="Bildplatzhalter 7"/>
          <p:cNvSpPr>
            <a:spLocks noGrp="1"/>
          </p:cNvSpPr>
          <p:nvPr>
            <p:ph type="pic" sz="quarter" idx="26"/>
          </p:nvPr>
        </p:nvSpPr>
        <p:spPr>
          <a:xfrm>
            <a:off x="4845842" y="1201762"/>
            <a:ext cx="1620000" cy="1044000"/>
          </a:xfrm>
          <a:solidFill>
            <a:schemeClr val="bg1"/>
          </a:solidFill>
        </p:spPr>
        <p:txBody>
          <a:bodyPr/>
          <a:lstStyle/>
          <a:p>
            <a:r>
              <a:rPr lang="de-DE"/>
              <a:t>Bild auf Platzhalter ziehen oder durch Klicken auf Symbol hinzufügen</a:t>
            </a:r>
            <a:endParaRPr lang="de-DE" dirty="0"/>
          </a:p>
        </p:txBody>
      </p:sp>
      <p:sp>
        <p:nvSpPr>
          <p:cNvPr id="16" name="Bildplatzhalter 7"/>
          <p:cNvSpPr>
            <a:spLocks noGrp="1"/>
          </p:cNvSpPr>
          <p:nvPr>
            <p:ph type="pic" sz="quarter" idx="27"/>
          </p:nvPr>
        </p:nvSpPr>
        <p:spPr>
          <a:xfrm>
            <a:off x="4845842" y="2340827"/>
            <a:ext cx="1620000" cy="1044000"/>
          </a:xfrm>
          <a:solidFill>
            <a:schemeClr val="bg1"/>
          </a:solidFill>
        </p:spPr>
        <p:txBody>
          <a:bodyPr/>
          <a:lstStyle/>
          <a:p>
            <a:r>
              <a:rPr lang="de-DE"/>
              <a:t>Bild auf Platzhalter ziehen oder durch Klicken auf Symbol hinzufügen</a:t>
            </a:r>
          </a:p>
        </p:txBody>
      </p:sp>
      <p:sp>
        <p:nvSpPr>
          <p:cNvPr id="17" name="Bildplatzhalter 7"/>
          <p:cNvSpPr>
            <a:spLocks noGrp="1"/>
          </p:cNvSpPr>
          <p:nvPr>
            <p:ph type="pic" sz="quarter" idx="28"/>
          </p:nvPr>
        </p:nvSpPr>
        <p:spPr>
          <a:xfrm>
            <a:off x="4845842" y="3473107"/>
            <a:ext cx="1620000" cy="1044000"/>
          </a:xfrm>
          <a:solidFill>
            <a:schemeClr val="bg1"/>
          </a:solidFill>
        </p:spPr>
        <p:txBody>
          <a:bodyPr/>
          <a:lstStyle/>
          <a:p>
            <a:r>
              <a:rPr lang="de-DE"/>
              <a:t>Bild auf Platzhalter ziehen oder durch Klicken auf Symbol hinzufügen</a:t>
            </a:r>
          </a:p>
        </p:txBody>
      </p:sp>
      <p:sp>
        <p:nvSpPr>
          <p:cNvPr id="18" name="Bildplatzhalter 7"/>
          <p:cNvSpPr>
            <a:spLocks noGrp="1"/>
          </p:cNvSpPr>
          <p:nvPr>
            <p:ph type="pic" sz="quarter" idx="29"/>
          </p:nvPr>
        </p:nvSpPr>
        <p:spPr>
          <a:xfrm>
            <a:off x="6998888" y="1201762"/>
            <a:ext cx="1620000" cy="1044000"/>
          </a:xfrm>
          <a:solidFill>
            <a:schemeClr val="bg1"/>
          </a:solidFill>
        </p:spPr>
        <p:txBody>
          <a:bodyPr/>
          <a:lstStyle/>
          <a:p>
            <a:r>
              <a:rPr lang="de-DE"/>
              <a:t>Bild auf Platzhalter ziehen oder durch Klicken auf Symbol hinzufügen</a:t>
            </a:r>
          </a:p>
        </p:txBody>
      </p:sp>
      <p:sp>
        <p:nvSpPr>
          <p:cNvPr id="19" name="Bildplatzhalter 7"/>
          <p:cNvSpPr>
            <a:spLocks noGrp="1"/>
          </p:cNvSpPr>
          <p:nvPr>
            <p:ph type="pic" sz="quarter" idx="30"/>
          </p:nvPr>
        </p:nvSpPr>
        <p:spPr>
          <a:xfrm>
            <a:off x="6998888" y="2340827"/>
            <a:ext cx="1620000" cy="1044000"/>
          </a:xfrm>
          <a:solidFill>
            <a:schemeClr val="bg1"/>
          </a:solidFill>
        </p:spPr>
        <p:txBody>
          <a:bodyPr/>
          <a:lstStyle/>
          <a:p>
            <a:r>
              <a:rPr lang="de-DE"/>
              <a:t>Bild auf Platzhalter ziehen oder durch Klicken auf Symbol hinzufügen</a:t>
            </a:r>
          </a:p>
        </p:txBody>
      </p:sp>
      <p:sp>
        <p:nvSpPr>
          <p:cNvPr id="20" name="Bildplatzhalter 7"/>
          <p:cNvSpPr>
            <a:spLocks noGrp="1"/>
          </p:cNvSpPr>
          <p:nvPr>
            <p:ph type="pic" sz="quarter" idx="31"/>
          </p:nvPr>
        </p:nvSpPr>
        <p:spPr>
          <a:xfrm>
            <a:off x="6998888" y="3473107"/>
            <a:ext cx="1620000" cy="1044000"/>
          </a:xfrm>
          <a:solidFill>
            <a:schemeClr val="bg1"/>
          </a:solidFill>
        </p:spPr>
        <p:txBody>
          <a:bodyPr/>
          <a:lstStyle/>
          <a:p>
            <a:r>
              <a:rPr lang="de-DE"/>
              <a:t>Bild auf Platzhalter ziehen oder durch Klicken auf Symbol hinzufügen</a:t>
            </a:r>
          </a:p>
        </p:txBody>
      </p:sp>
      <p:grpSp>
        <p:nvGrpSpPr>
          <p:cNvPr id="21" name="Gruppierung 20"/>
          <p:cNvGrpSpPr/>
          <p:nvPr userDrawn="1"/>
        </p:nvGrpSpPr>
        <p:grpSpPr>
          <a:xfrm>
            <a:off x="4283969" y="4703374"/>
            <a:ext cx="4461586" cy="456303"/>
            <a:chOff x="3435423" y="6319903"/>
            <a:chExt cx="5385049" cy="550749"/>
          </a:xfrm>
        </p:grpSpPr>
        <p:grpSp>
          <p:nvGrpSpPr>
            <p:cNvPr id="22" name="Gruppierung 21"/>
            <p:cNvGrpSpPr/>
            <p:nvPr userDrawn="1"/>
          </p:nvGrpSpPr>
          <p:grpSpPr>
            <a:xfrm>
              <a:off x="5762625" y="6553928"/>
              <a:ext cx="3057847" cy="316724"/>
              <a:chOff x="5762625" y="6553928"/>
              <a:chExt cx="3057847" cy="316724"/>
            </a:xfrm>
          </p:grpSpPr>
          <p:cxnSp>
            <p:nvCxnSpPr>
              <p:cNvPr id="36" name="Gerade Verbindung 3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37" name="Gerade Verbindung 3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38" name="Gerade Verbindung 3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39" name="Gerade Verbindung 3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40" name="Gerade Verbindung 3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41" name="Gerade Verbindung 4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42" name="Gerade Verbindung 4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43" name="Gerade Verbindung 4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44" name="Gerade Verbindung 4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45" name="Gerade Verbindung 4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46" name="Gerade Verbindung 4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47" name="Rechteck 4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23" name="Gruppierung 22"/>
            <p:cNvGrpSpPr/>
            <p:nvPr userDrawn="1"/>
          </p:nvGrpSpPr>
          <p:grpSpPr>
            <a:xfrm>
              <a:off x="3435423" y="6319903"/>
              <a:ext cx="3287808" cy="359542"/>
              <a:chOff x="3804474" y="5925146"/>
              <a:chExt cx="3287808" cy="359542"/>
            </a:xfrm>
          </p:grpSpPr>
          <p:sp>
            <p:nvSpPr>
              <p:cNvPr id="24" name="Parallelogramm 23"/>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9" name="Parallelogramm 28"/>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0" name="Parallelogramm 29"/>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1" name="Parallelogramm 3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2" name="Parallelogramm 3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3" name="Parallelogramm 3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4" name="Parallelogramm 3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5" name="Parallelogramm 3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9378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hasCustomPrompt="1"/>
          </p:nvPr>
        </p:nvSpPr>
        <p:spPr>
          <a:xfrm>
            <a:off x="522002" y="1296001"/>
            <a:ext cx="8077201" cy="816769"/>
          </a:xfrm>
        </p:spPr>
        <p:txBody>
          <a:bodyPr anchor="b"/>
          <a:lstStyle>
            <a:lvl1pPr>
              <a:lnSpc>
                <a:spcPts val="4000"/>
              </a:lnSpc>
              <a:defRPr sz="3600">
                <a:solidFill>
                  <a:schemeClr val="accent2"/>
                </a:solidFill>
              </a:defRPr>
            </a:lvl1pPr>
          </a:lstStyle>
          <a:p>
            <a:r>
              <a:rPr lang="en-GB" noProof="0" dirty="0"/>
              <a:t>Thank you!</a:t>
            </a:r>
          </a:p>
        </p:txBody>
      </p:sp>
      <p:sp>
        <p:nvSpPr>
          <p:cNvPr id="42012" name="Rectangle 28"/>
          <p:cNvSpPr>
            <a:spLocks noGrp="1" noChangeArrowheads="1"/>
          </p:cNvSpPr>
          <p:nvPr>
            <p:ph type="subTitle" sz="quarter" idx="1"/>
          </p:nvPr>
        </p:nvSpPr>
        <p:spPr>
          <a:xfrm>
            <a:off x="530227" y="2133000"/>
            <a:ext cx="8074025" cy="600768"/>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grpSp>
        <p:nvGrpSpPr>
          <p:cNvPr id="6" name="Gruppierung 5"/>
          <p:cNvGrpSpPr/>
          <p:nvPr userDrawn="1"/>
        </p:nvGrpSpPr>
        <p:grpSpPr>
          <a:xfrm>
            <a:off x="3635896" y="3840832"/>
            <a:ext cx="5508104" cy="1302668"/>
            <a:chOff x="3635896" y="5555331"/>
            <a:chExt cx="5508104" cy="1302668"/>
          </a:xfrm>
        </p:grpSpPr>
        <p:sp>
          <p:nvSpPr>
            <p:cNvPr id="7" name="Parallelogramm 6"/>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8" name="Freihandform 7"/>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9" name="Gruppierung 8"/>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grpSp>
        <p:nvGrpSpPr>
          <p:cNvPr id="22" name="Gruppierung 21"/>
          <p:cNvGrpSpPr/>
          <p:nvPr userDrawn="1"/>
        </p:nvGrpSpPr>
        <p:grpSpPr>
          <a:xfrm>
            <a:off x="2587961" y="2984549"/>
            <a:ext cx="4926351" cy="389740"/>
            <a:chOff x="2587960" y="4027999"/>
            <a:chExt cx="4926351" cy="389740"/>
          </a:xfrm>
        </p:grpSpPr>
        <p:sp>
          <p:nvSpPr>
            <p:cNvPr id="23" name="Parallelogramm 22"/>
            <p:cNvSpPr/>
            <p:nvPr userDrawn="1"/>
          </p:nvSpPr>
          <p:spPr bwMode="auto">
            <a:xfrm>
              <a:off x="2587960" y="4027999"/>
              <a:ext cx="463537" cy="389740"/>
            </a:xfrm>
            <a:prstGeom prst="parallelogram">
              <a:avLst>
                <a:gd name="adj" fmla="val 99957"/>
              </a:avLst>
            </a:prstGeom>
            <a:solidFill>
              <a:srgbClr val="39A0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3481786" y="4027999"/>
              <a:ext cx="463537" cy="389740"/>
            </a:xfrm>
            <a:prstGeom prst="parallelogram">
              <a:avLst>
                <a:gd name="adj" fmla="val 99957"/>
              </a:avLst>
            </a:prstGeom>
            <a:solidFill>
              <a:srgbClr val="3B8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369066" y="4027999"/>
              <a:ext cx="463537" cy="389740"/>
            </a:xfrm>
            <a:prstGeom prst="parallelogram">
              <a:avLst>
                <a:gd name="adj" fmla="val 99957"/>
              </a:avLst>
            </a:prstGeom>
            <a:solidFill>
              <a:srgbClr val="3D6D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5264146" y="4027999"/>
              <a:ext cx="463537" cy="389740"/>
            </a:xfrm>
            <a:prstGeom prst="parallelogram">
              <a:avLst>
                <a:gd name="adj" fmla="val 99957"/>
              </a:avLst>
            </a:prstGeom>
            <a:solidFill>
              <a:srgbClr val="3F57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7479" y="4027999"/>
              <a:ext cx="463537" cy="389740"/>
            </a:xfrm>
            <a:prstGeom prst="parallelogram">
              <a:avLst>
                <a:gd name="adj" fmla="val 99957"/>
              </a:avLst>
            </a:prstGeom>
            <a:solidFill>
              <a:srgbClr val="4042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7050774" y="4027999"/>
              <a:ext cx="463537" cy="389740"/>
            </a:xfrm>
            <a:prstGeom prst="parallelogram">
              <a:avLst>
                <a:gd name="adj" fmla="val 99957"/>
              </a:avLst>
            </a:prstGeom>
            <a:solidFill>
              <a:srgbClr val="422B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pic>
        <p:nvPicPr>
          <p:cNvPr id="29" name="Bild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1" y="455837"/>
            <a:ext cx="2237030" cy="659637"/>
          </a:xfrm>
          <a:prstGeom prst="rect">
            <a:avLst/>
          </a:prstGeom>
        </p:spPr>
      </p:pic>
    </p:spTree>
    <p:extLst>
      <p:ext uri="{BB962C8B-B14F-4D97-AF65-F5344CB8AC3E}">
        <p14:creationId xmlns:p14="http://schemas.microsoft.com/office/powerpoint/2010/main" val="423867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59" name="Gruppierung 58"/>
          <p:cNvGrpSpPr/>
          <p:nvPr userDrawn="1"/>
        </p:nvGrpSpPr>
        <p:grpSpPr>
          <a:xfrm>
            <a:off x="-7816" y="0"/>
            <a:ext cx="9159631" cy="5143500"/>
            <a:chOff x="-7816" y="0"/>
            <a:chExt cx="9159631" cy="5143500"/>
          </a:xfrm>
        </p:grpSpPr>
        <p:grpSp>
          <p:nvGrpSpPr>
            <p:cNvPr id="25" name="Gruppierung 24"/>
            <p:cNvGrpSpPr/>
            <p:nvPr userDrawn="1"/>
          </p:nvGrpSpPr>
          <p:grpSpPr>
            <a:xfrm>
              <a:off x="-7816" y="0"/>
              <a:ext cx="9159631" cy="5143500"/>
              <a:chOff x="-7816" y="0"/>
              <a:chExt cx="9159631" cy="5143500"/>
            </a:xfrm>
          </p:grpSpPr>
          <p:grpSp>
            <p:nvGrpSpPr>
              <p:cNvPr id="26" name="Gruppierung 25"/>
              <p:cNvGrpSpPr/>
              <p:nvPr userDrawn="1"/>
            </p:nvGrpSpPr>
            <p:grpSpPr>
              <a:xfrm>
                <a:off x="-7816" y="0"/>
                <a:ext cx="9159631" cy="5143500"/>
                <a:chOff x="-7816" y="0"/>
                <a:chExt cx="9159631" cy="5143500"/>
              </a:xfrm>
            </p:grpSpPr>
            <p:cxnSp>
              <p:nvCxnSpPr>
                <p:cNvPr id="28" name="Gerade Verbindung 27"/>
                <p:cNvCxnSpPr/>
                <p:nvPr userDrawn="1"/>
              </p:nvCxnSpPr>
              <p:spPr bwMode="auto">
                <a:xfrm>
                  <a:off x="53022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29" name="Gerade Verbindung 28"/>
                <p:cNvCxnSpPr/>
                <p:nvPr userDrawn="1"/>
              </p:nvCxnSpPr>
              <p:spPr bwMode="auto">
                <a:xfrm>
                  <a:off x="861568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0" name="Gerade Verbindung 29"/>
                <p:cNvCxnSpPr/>
                <p:nvPr userDrawn="1"/>
              </p:nvCxnSpPr>
              <p:spPr bwMode="auto">
                <a:xfrm>
                  <a:off x="7815" y="120184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1" name="Gerade Verbindung 30"/>
                <p:cNvCxnSpPr/>
                <p:nvPr userDrawn="1"/>
              </p:nvCxnSpPr>
              <p:spPr bwMode="auto">
                <a:xfrm>
                  <a:off x="0" y="58001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2" name="Gerade Verbindung 31"/>
                <p:cNvCxnSpPr/>
                <p:nvPr userDrawn="1"/>
              </p:nvCxnSpPr>
              <p:spPr bwMode="auto">
                <a:xfrm>
                  <a:off x="-7816" y="4814186"/>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3" name="Gerade Verbindung 32"/>
                <p:cNvCxnSpPr/>
                <p:nvPr userDrawn="1"/>
              </p:nvCxnSpPr>
              <p:spPr bwMode="auto">
                <a:xfrm>
                  <a:off x="7956376"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4" name="Gerade Verbindung 33"/>
                <p:cNvCxnSpPr/>
                <p:nvPr userDrawn="1"/>
              </p:nvCxnSpPr>
              <p:spPr bwMode="auto">
                <a:xfrm>
                  <a:off x="0" y="4515966"/>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27" name="Gerade Verbindung 26"/>
              <p:cNvCxnSpPr/>
              <p:nvPr userDrawn="1"/>
            </p:nvCxnSpPr>
            <p:spPr bwMode="auto">
              <a:xfrm>
                <a:off x="0" y="928439"/>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55" name="Gerade Verbindung 54"/>
            <p:cNvCxnSpPr/>
            <p:nvPr userDrawn="1"/>
          </p:nvCxnSpPr>
          <p:spPr bwMode="auto">
            <a:xfrm>
              <a:off x="3572273"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6" name="Gerade Verbindung 55"/>
            <p:cNvCxnSpPr/>
            <p:nvPr userDrawn="1"/>
          </p:nvCxnSpPr>
          <p:spPr bwMode="auto">
            <a:xfrm>
              <a:off x="3419872"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7" name="Gerade Verbindung 56"/>
            <p:cNvCxnSpPr/>
            <p:nvPr userDrawn="1"/>
          </p:nvCxnSpPr>
          <p:spPr bwMode="auto">
            <a:xfrm>
              <a:off x="4641850"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8" name="Gerade Verbindung 57"/>
            <p:cNvCxnSpPr/>
            <p:nvPr userDrawn="1"/>
          </p:nvCxnSpPr>
          <p:spPr bwMode="auto">
            <a:xfrm>
              <a:off x="4489449" y="0"/>
              <a:ext cx="0" cy="5143500"/>
            </a:xfrm>
            <a:prstGeom prst="line">
              <a:avLst/>
            </a:prstGeom>
            <a:noFill/>
            <a:ln w="952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1618431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0F549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4DB6839-D883-41DD-B0BE-D603EEB13E5C}" type="slidenum">
              <a:rPr lang="en-GB" altLang="en-US"/>
              <a:pPr/>
              <a:t>‹Nr.›</a:t>
            </a:fld>
            <a:endParaRPr lang="en-GB" altLang="en-US"/>
          </a:p>
        </p:txBody>
      </p:sp>
    </p:spTree>
    <p:extLst>
      <p:ext uri="{BB962C8B-B14F-4D97-AF65-F5344CB8AC3E}">
        <p14:creationId xmlns:p14="http://schemas.microsoft.com/office/powerpoint/2010/main" val="390745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7233-A20E-4613-8557-EB4A2FCBE7E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de-DE"/>
          </a:p>
        </p:txBody>
      </p:sp>
      <p:sp>
        <p:nvSpPr>
          <p:cNvPr id="3" name="Subtitle 2">
            <a:extLst>
              <a:ext uri="{FF2B5EF4-FFF2-40B4-BE49-F238E27FC236}">
                <a16:creationId xmlns:a16="http://schemas.microsoft.com/office/drawing/2014/main" id="{C46BD3F9-D027-4060-A4FD-C52C32B1A6B5}"/>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9E5F7F41-FCBE-4290-9B12-C67D9265376B}"/>
              </a:ext>
            </a:extLst>
          </p:cNvPr>
          <p:cNvSpPr>
            <a:spLocks noGrp="1"/>
          </p:cNvSpPr>
          <p:nvPr>
            <p:ph type="dt" sz="half" idx="10"/>
          </p:nvPr>
        </p:nvSpPr>
        <p:spPr/>
        <p:txBody>
          <a:bodyPr/>
          <a:lstStyle/>
          <a:p>
            <a:endParaRPr lang="de-DE"/>
          </a:p>
        </p:txBody>
      </p:sp>
      <p:sp>
        <p:nvSpPr>
          <p:cNvPr id="5" name="Footer Placeholder 4">
            <a:extLst>
              <a:ext uri="{FF2B5EF4-FFF2-40B4-BE49-F238E27FC236}">
                <a16:creationId xmlns:a16="http://schemas.microsoft.com/office/drawing/2014/main" id="{0F4E54B4-9702-453F-9758-EA6E3E17105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AD6CD29-5782-4C95-941C-410A9CDBF7F0}"/>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251767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1325851"/>
            <a:ext cx="8077201" cy="1121807"/>
          </a:xfrm>
        </p:spPr>
        <p:txBody>
          <a:bodyPr anchor="b"/>
          <a:lstStyle>
            <a:lvl1pPr>
              <a:lnSpc>
                <a:spcPts val="4000"/>
              </a:lnSpc>
              <a:defRPr sz="36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2467888"/>
            <a:ext cx="8074025" cy="895950"/>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sp>
        <p:nvSpPr>
          <p:cNvPr id="5" name="Inhaltsplatzhalter 3"/>
          <p:cNvSpPr>
            <a:spLocks noGrp="1"/>
          </p:cNvSpPr>
          <p:nvPr>
            <p:ph sz="half" idx="2"/>
          </p:nvPr>
        </p:nvSpPr>
        <p:spPr>
          <a:xfrm>
            <a:off x="530225" y="3357035"/>
            <a:ext cx="8077200" cy="1162980"/>
          </a:xfrm>
        </p:spPr>
        <p:txBody>
          <a:bodyPr/>
          <a:lstStyle>
            <a:lvl1pPr>
              <a:buNone/>
              <a:defRPr sz="1600">
                <a:solidFill>
                  <a:srgbClr val="000A10"/>
                </a:solidFill>
              </a:defRPr>
            </a:lvl1pPr>
            <a:lvl2pPr>
              <a:defRPr sz="1800">
                <a:solidFill>
                  <a:srgbClr val="000A10"/>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noProof="0"/>
              <a:t>Mastertextformat bearbeiten</a:t>
            </a:r>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72201" y="455837"/>
            <a:ext cx="2237030" cy="659637"/>
          </a:xfrm>
          <a:prstGeom prst="rect">
            <a:avLst/>
          </a:prstGeom>
        </p:spPr>
      </p:pic>
      <p:grpSp>
        <p:nvGrpSpPr>
          <p:cNvPr id="9" name="Gruppierung 8"/>
          <p:cNvGrpSpPr/>
          <p:nvPr userDrawn="1"/>
        </p:nvGrpSpPr>
        <p:grpSpPr>
          <a:xfrm>
            <a:off x="4283969" y="4703374"/>
            <a:ext cx="4461586" cy="456303"/>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99199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folie Imag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3712579"/>
            <a:ext cx="8077201" cy="459121"/>
          </a:xfrm>
        </p:spPr>
        <p:txBody>
          <a:bodyPr anchor="b"/>
          <a:lstStyle>
            <a:lvl1pPr>
              <a:lnSpc>
                <a:spcPts val="4000"/>
              </a:lnSpc>
              <a:defRPr sz="27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4191930"/>
            <a:ext cx="8074025" cy="600768"/>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sp>
        <p:nvSpPr>
          <p:cNvPr id="19" name="Bildplatzhalter 18"/>
          <p:cNvSpPr>
            <a:spLocks noGrp="1"/>
          </p:cNvSpPr>
          <p:nvPr>
            <p:ph type="pic" sz="quarter" idx="13"/>
          </p:nvPr>
        </p:nvSpPr>
        <p:spPr bwMode="auto">
          <a:xfrm>
            <a:off x="533403" y="1435578"/>
            <a:ext cx="8084447" cy="2249098"/>
          </a:xfrm>
          <a:custGeom>
            <a:avLst/>
            <a:gdLst>
              <a:gd name="connsiteX0" fmla="*/ 0 w 8084447"/>
              <a:gd name="connsiteY0" fmla="*/ 0 h 2249098"/>
              <a:gd name="connsiteX1" fmla="*/ 8083969 w 8084447"/>
              <a:gd name="connsiteY1" fmla="*/ 0 h 2249098"/>
              <a:gd name="connsiteX2" fmla="*/ 8084277 w 8084447"/>
              <a:gd name="connsiteY2" fmla="*/ 352027 h 2249098"/>
              <a:gd name="connsiteX3" fmla="*/ 8083685 w 8084447"/>
              <a:gd name="connsiteY3" fmla="*/ 1586625 h 2249098"/>
              <a:gd name="connsiteX4" fmla="*/ 7426138 w 8084447"/>
              <a:gd name="connsiteY4" fmla="*/ 2249098 h 2249098"/>
              <a:gd name="connsiteX5" fmla="*/ 0 w 8084447"/>
              <a:gd name="connsiteY5" fmla="*/ 2245923 h 22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447" h="2249098">
                <a:moveTo>
                  <a:pt x="0" y="0"/>
                </a:moveTo>
                <a:lnTo>
                  <a:pt x="8083969" y="0"/>
                </a:lnTo>
                <a:lnTo>
                  <a:pt x="8084277" y="352027"/>
                </a:lnTo>
                <a:cubicBezTo>
                  <a:pt x="8084578" y="798937"/>
                  <a:pt x="8084538" y="1221624"/>
                  <a:pt x="8083685" y="1586625"/>
                </a:cubicBezTo>
                <a:lnTo>
                  <a:pt x="7426138" y="2249098"/>
                </a:lnTo>
                <a:lnTo>
                  <a:pt x="0" y="224592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72201" y="455837"/>
            <a:ext cx="2237030" cy="659637"/>
          </a:xfrm>
          <a:prstGeom prst="rect">
            <a:avLst/>
          </a:prstGeom>
        </p:spPr>
      </p:pic>
      <p:grpSp>
        <p:nvGrpSpPr>
          <p:cNvPr id="9" name="Gruppierung 8"/>
          <p:cNvGrpSpPr/>
          <p:nvPr userDrawn="1"/>
        </p:nvGrpSpPr>
        <p:grpSpPr>
          <a:xfrm>
            <a:off x="4283969" y="4703374"/>
            <a:ext cx="4461586" cy="456303"/>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6" name="Gerade Verbindung 2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6" name="Gerade Verbindung 3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7" name="Rechteck 3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772030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2" y="1296001"/>
            <a:ext cx="8077201" cy="816769"/>
          </a:xfrm>
        </p:spPr>
        <p:txBody>
          <a:bodyPr anchor="b"/>
          <a:lstStyle>
            <a:lvl1pPr>
              <a:lnSpc>
                <a:spcPts val="4000"/>
              </a:lnSpc>
              <a:defRPr sz="27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7" y="2133000"/>
            <a:ext cx="8074025" cy="895950"/>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pic>
        <p:nvPicPr>
          <p:cNvPr id="6" name="Bild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72201" y="455837"/>
            <a:ext cx="2237030" cy="659637"/>
          </a:xfrm>
          <a:prstGeom prst="rect">
            <a:avLst/>
          </a:prstGeom>
        </p:spPr>
      </p:pic>
      <p:grpSp>
        <p:nvGrpSpPr>
          <p:cNvPr id="7" name="Gruppierung 6"/>
          <p:cNvGrpSpPr/>
          <p:nvPr userDrawn="1"/>
        </p:nvGrpSpPr>
        <p:grpSpPr>
          <a:xfrm>
            <a:off x="3635896" y="3840832"/>
            <a:ext cx="5508104" cy="1302668"/>
            <a:chOff x="3635896" y="5555331"/>
            <a:chExt cx="5508104" cy="1302668"/>
          </a:xfrm>
        </p:grpSpPr>
        <p:sp>
          <p:nvSpPr>
            <p:cNvPr id="8" name="Parallelogramm 7"/>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9" name="Freihandform 8"/>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11" name="Gruppierung 10"/>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32608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3F40-9275-4CDF-B140-BA03670EBEA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59DF1C84-BA4A-4EBF-B0A8-66CA4FF5D1D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468B3-806F-43D4-B552-0F71DED869DF}"/>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026215A4-59C6-407E-99FC-A99B6380FCF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2C76F61-F24D-4258-8230-348DF0BF6A67}"/>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382104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Inhaltsplatzhalter 17"/>
          <p:cNvSpPr>
            <a:spLocks noGrp="1"/>
          </p:cNvSpPr>
          <p:nvPr>
            <p:ph sz="quarter" idx="12"/>
          </p:nvPr>
        </p:nvSpPr>
        <p:spPr>
          <a:xfrm>
            <a:off x="530226" y="1203598"/>
            <a:ext cx="8085460" cy="3312368"/>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3" name="Titel 2"/>
          <p:cNvSpPr>
            <a:spLocks noGrp="1"/>
          </p:cNvSpPr>
          <p:nvPr>
            <p:ph type="title"/>
          </p:nvPr>
        </p:nvSpPr>
        <p:spPr>
          <a:xfrm>
            <a:off x="530225" y="267495"/>
            <a:ext cx="6274023" cy="720080"/>
          </a:xfrm>
        </p:spPr>
        <p:txBody>
          <a:bodyPr/>
          <a:lstStyle/>
          <a:p>
            <a:r>
              <a:rPr lang="de-DE" noProof="0"/>
              <a:t>Mastertitelformat bearbeiten</a:t>
            </a:r>
            <a:endParaRPr lang="en-GB" noProof="0" dirty="0"/>
          </a:p>
        </p:txBody>
      </p:sp>
      <p:sp>
        <p:nvSpPr>
          <p:cNvPr id="6"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7"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F43FD753-7FBD-2743-8032-C418D3958354}" type="datetime1">
              <a:rPr lang="en-US" noProof="0" smtClean="0"/>
              <a:t>8/12/2020</a:t>
            </a:fld>
            <a:endParaRPr lang="en-GB" noProof="0"/>
          </a:p>
        </p:txBody>
      </p:sp>
    </p:spTree>
    <p:extLst>
      <p:ext uri="{BB962C8B-B14F-4D97-AF65-F5344CB8AC3E}">
        <p14:creationId xmlns:p14="http://schemas.microsoft.com/office/powerpoint/2010/main" val="37125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Subtitel Frei">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530227" y="1188598"/>
            <a:ext cx="8080375" cy="218065"/>
          </a:xfrm>
        </p:spPr>
        <p:txBody>
          <a:bodyPr/>
          <a:lstStyle>
            <a:lvl1pPr marL="0" indent="0" algn="l">
              <a:buNone/>
              <a:defRPr>
                <a:solidFill>
                  <a:schemeClr val="accent2"/>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de-DE" noProof="0"/>
              <a:t>Master-Untertitelformat bearbeiten</a:t>
            </a:r>
            <a:endParaRPr lang="en-GB" noProof="0" dirty="0"/>
          </a:p>
        </p:txBody>
      </p:sp>
      <p:sp>
        <p:nvSpPr>
          <p:cNvPr id="3" name="Titel 2"/>
          <p:cNvSpPr>
            <a:spLocks noGrp="1"/>
          </p:cNvSpPr>
          <p:nvPr>
            <p:ph type="title"/>
          </p:nvPr>
        </p:nvSpPr>
        <p:spPr/>
        <p:txBody>
          <a:bodyPr/>
          <a:lstStyle/>
          <a:p>
            <a:r>
              <a:rPr lang="de-DE" noProof="0"/>
              <a:t>Mastertitelformat bearbeiten</a:t>
            </a:r>
            <a:endParaRPr lang="en-GB" noProof="0" dirty="0"/>
          </a:p>
        </p:txBody>
      </p:sp>
      <p:sp>
        <p:nvSpPr>
          <p:cNvPr id="8" name="Inhaltsplatzhalter 17"/>
          <p:cNvSpPr>
            <a:spLocks noGrp="1"/>
          </p:cNvSpPr>
          <p:nvPr>
            <p:ph sz="quarter" idx="12"/>
          </p:nvPr>
        </p:nvSpPr>
        <p:spPr>
          <a:xfrm>
            <a:off x="530226" y="1465120"/>
            <a:ext cx="8085460" cy="305084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10"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2882B484-28A1-B248-93C4-AE37242965D1}" type="datetime1">
              <a:rPr lang="en-US" noProof="0" smtClean="0"/>
              <a:t>8/12/2020</a:t>
            </a:fld>
            <a:endParaRPr lang="en-GB" noProof="0"/>
          </a:p>
        </p:txBody>
      </p:sp>
    </p:spTree>
    <p:extLst>
      <p:ext uri="{BB962C8B-B14F-4D97-AF65-F5344CB8AC3E}">
        <p14:creationId xmlns:p14="http://schemas.microsoft.com/office/powerpoint/2010/main" val="3900500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0225" y="1203598"/>
            <a:ext cx="3959225"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‹Nr.›</a:t>
            </a:fld>
            <a:endParaRPr lang="en-GB" sz="1400" noProof="0"/>
          </a:p>
        </p:txBody>
      </p:sp>
      <p:sp>
        <p:nvSpPr>
          <p:cNvPr id="6" name="Rectangle 51"/>
          <p:cNvSpPr>
            <a:spLocks noGrp="1" noChangeArrowheads="1"/>
          </p:cNvSpPr>
          <p:nvPr>
            <p:ph type="dt" sz="half" idx="11"/>
          </p:nvPr>
        </p:nvSpPr>
        <p:spPr/>
        <p:txBody>
          <a:bodyPr/>
          <a:lstStyle>
            <a:lvl1pPr>
              <a:defRPr/>
            </a:lvl1pPr>
          </a:lstStyle>
          <a:p>
            <a:pPr>
              <a:defRPr/>
            </a:pPr>
            <a:fld id="{D2514BFA-AEB8-AC48-8436-3837B12324AA}" type="datetime1">
              <a:rPr lang="en-US" noProof="0" smtClean="0"/>
              <a:t>8/12/2020</a:t>
            </a:fld>
            <a:endParaRPr lang="en-GB" sz="1400" noProof="0"/>
          </a:p>
        </p:txBody>
      </p:sp>
      <p:sp>
        <p:nvSpPr>
          <p:cNvPr id="14" name="Bildplatzhalter 13"/>
          <p:cNvSpPr>
            <a:spLocks noGrp="1"/>
          </p:cNvSpPr>
          <p:nvPr>
            <p:ph type="pic" sz="quarter" idx="12"/>
          </p:nvPr>
        </p:nvSpPr>
        <p:spPr bwMode="auto">
          <a:xfrm>
            <a:off x="4644009" y="1201762"/>
            <a:ext cx="3974719" cy="3314204"/>
          </a:xfrm>
          <a:custGeom>
            <a:avLst/>
            <a:gdLst>
              <a:gd name="connsiteX0" fmla="*/ 0 w 3974719"/>
              <a:gd name="connsiteY0" fmla="*/ 0 h 3314204"/>
              <a:gd name="connsiteX1" fmla="*/ 3974719 w 3974719"/>
              <a:gd name="connsiteY1" fmla="*/ 0 h 3314204"/>
              <a:gd name="connsiteX2" fmla="*/ 3973079 w 3974719"/>
              <a:gd name="connsiteY2" fmla="*/ 2650893 h 3314204"/>
              <a:gd name="connsiteX3" fmla="*/ 3315532 w 3974719"/>
              <a:gd name="connsiteY3" fmla="*/ 3314204 h 3314204"/>
              <a:gd name="connsiteX4" fmla="*/ 0 w 3974719"/>
              <a:gd name="connsiteY4" fmla="*/ 3312785 h 33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719" h="3314204">
                <a:moveTo>
                  <a:pt x="0" y="0"/>
                </a:moveTo>
                <a:lnTo>
                  <a:pt x="3974719" y="0"/>
                </a:lnTo>
                <a:lnTo>
                  <a:pt x="3973079" y="2650893"/>
                </a:lnTo>
                <a:lnTo>
                  <a:pt x="3315532" y="3314204"/>
                </a:lnTo>
                <a:lnTo>
                  <a:pt x="0" y="33127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7" name="Titel 2"/>
          <p:cNvSpPr>
            <a:spLocks noGrp="1"/>
          </p:cNvSpPr>
          <p:nvPr>
            <p:ph type="title"/>
          </p:nvPr>
        </p:nvSpPr>
        <p:spPr>
          <a:xfrm>
            <a:off x="530225" y="339502"/>
            <a:ext cx="6274023" cy="648072"/>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2555214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zwei Spalt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0225" y="1203598"/>
            <a:ext cx="3959225"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‹Nr.›</a:t>
            </a:fld>
            <a:endParaRPr lang="en-GB" sz="1400" noProof="0"/>
          </a:p>
        </p:txBody>
      </p:sp>
      <p:sp>
        <p:nvSpPr>
          <p:cNvPr id="6" name="Rectangle 51"/>
          <p:cNvSpPr>
            <a:spLocks noGrp="1" noChangeArrowheads="1"/>
          </p:cNvSpPr>
          <p:nvPr>
            <p:ph type="dt" sz="half" idx="11"/>
          </p:nvPr>
        </p:nvSpPr>
        <p:spPr/>
        <p:txBody>
          <a:bodyPr/>
          <a:lstStyle>
            <a:lvl1pPr>
              <a:defRPr/>
            </a:lvl1pPr>
          </a:lstStyle>
          <a:p>
            <a:pPr>
              <a:defRPr/>
            </a:pPr>
            <a:fld id="{527645DF-6D1C-9942-BEA4-939196B6C3CB}" type="datetime1">
              <a:rPr lang="en-US" noProof="0" smtClean="0"/>
              <a:t>8/12/2020</a:t>
            </a:fld>
            <a:endParaRPr lang="en-GB" sz="1400" noProof="0"/>
          </a:p>
        </p:txBody>
      </p:sp>
      <p:sp>
        <p:nvSpPr>
          <p:cNvPr id="7" name="Titel 2"/>
          <p:cNvSpPr>
            <a:spLocks noGrp="1"/>
          </p:cNvSpPr>
          <p:nvPr>
            <p:ph type="title"/>
          </p:nvPr>
        </p:nvSpPr>
        <p:spPr>
          <a:xfrm>
            <a:off x="530225" y="339502"/>
            <a:ext cx="6274023" cy="648072"/>
          </a:xfrm>
        </p:spPr>
        <p:txBody>
          <a:bodyPr/>
          <a:lstStyle/>
          <a:p>
            <a:r>
              <a:rPr lang="de-DE" noProof="0"/>
              <a:t>Mastertitelformat bearbeiten</a:t>
            </a:r>
            <a:endParaRPr lang="en-GB" noProof="0" dirty="0"/>
          </a:p>
        </p:txBody>
      </p:sp>
      <p:sp>
        <p:nvSpPr>
          <p:cNvPr id="9" name="Inhaltsplatzhalter 2"/>
          <p:cNvSpPr>
            <a:spLocks noGrp="1"/>
          </p:cNvSpPr>
          <p:nvPr>
            <p:ph sz="half" idx="13"/>
          </p:nvPr>
        </p:nvSpPr>
        <p:spPr>
          <a:xfrm>
            <a:off x="4644009" y="1203598"/>
            <a:ext cx="3960440"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3646045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und Bild">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‹Nr.›</a:t>
            </a:fld>
            <a:endParaRPr lang="en-GB" sz="1400"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fld id="{F3DC0786-C2D8-6144-B11A-44F1D116ED43}" type="datetime1">
              <a:rPr lang="en-US" noProof="0" smtClean="0"/>
              <a:t>8/12/2020</a:t>
            </a:fld>
            <a:endParaRPr lang="en-GB" sz="1400"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10" name="Bildplatzhalter 9"/>
          <p:cNvSpPr>
            <a:spLocks noGrp="1"/>
          </p:cNvSpPr>
          <p:nvPr>
            <p:ph type="pic" sz="quarter" idx="12"/>
          </p:nvPr>
        </p:nvSpPr>
        <p:spPr bwMode="auto">
          <a:xfrm>
            <a:off x="533105" y="1201762"/>
            <a:ext cx="8085623" cy="3314204"/>
          </a:xfrm>
          <a:custGeom>
            <a:avLst/>
            <a:gdLst>
              <a:gd name="connsiteX0" fmla="*/ 0 w 8085623"/>
              <a:gd name="connsiteY0" fmla="*/ 0 h 3310018"/>
              <a:gd name="connsiteX1" fmla="*/ 8085623 w 8085623"/>
              <a:gd name="connsiteY1" fmla="*/ 0 h 3310018"/>
              <a:gd name="connsiteX2" fmla="*/ 8083983 w 8085623"/>
              <a:gd name="connsiteY2" fmla="*/ 2647545 h 3310018"/>
              <a:gd name="connsiteX3" fmla="*/ 7426436 w 8085623"/>
              <a:gd name="connsiteY3" fmla="*/ 3310018 h 3310018"/>
              <a:gd name="connsiteX4" fmla="*/ 298 w 8085623"/>
              <a:gd name="connsiteY4" fmla="*/ 3306843 h 3310018"/>
              <a:gd name="connsiteX5" fmla="*/ 1 w 8085623"/>
              <a:gd name="connsiteY5" fmla="*/ 47868 h 33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623" h="3310018">
                <a:moveTo>
                  <a:pt x="0" y="0"/>
                </a:moveTo>
                <a:lnTo>
                  <a:pt x="8085623" y="0"/>
                </a:lnTo>
                <a:lnTo>
                  <a:pt x="8083983" y="2647545"/>
                </a:lnTo>
                <a:lnTo>
                  <a:pt x="7426436" y="3310018"/>
                </a:lnTo>
                <a:lnTo>
                  <a:pt x="298" y="3306843"/>
                </a:lnTo>
                <a:cubicBezTo>
                  <a:pt x="1092" y="2026744"/>
                  <a:pt x="100" y="1134193"/>
                  <a:pt x="1" y="4786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grpSp>
        <p:nvGrpSpPr>
          <p:cNvPr id="7" name="Gruppierung 6"/>
          <p:cNvGrpSpPr/>
          <p:nvPr userDrawn="1"/>
        </p:nvGrpSpPr>
        <p:grpSpPr>
          <a:xfrm>
            <a:off x="4283969" y="4703374"/>
            <a:ext cx="4461586" cy="456303"/>
            <a:chOff x="3435423" y="6319903"/>
            <a:chExt cx="5385049" cy="550749"/>
          </a:xfrm>
        </p:grpSpPr>
        <p:grpSp>
          <p:nvGrpSpPr>
            <p:cNvPr id="8" name="Gruppierung 7"/>
            <p:cNvGrpSpPr/>
            <p:nvPr userDrawn="1"/>
          </p:nvGrpSpPr>
          <p:grpSpPr>
            <a:xfrm>
              <a:off x="5762625" y="6553928"/>
              <a:ext cx="3057847" cy="316724"/>
              <a:chOff x="5762625" y="6553928"/>
              <a:chExt cx="3057847" cy="316724"/>
            </a:xfrm>
          </p:grpSpPr>
          <p:cxnSp>
            <p:nvCxnSpPr>
              <p:cNvPr id="24" name="Gerade Verbindung 23"/>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5" name="Rechteck 34"/>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9" name="Gruppierung 8"/>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792799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ei">
    <p:spTree>
      <p:nvGrpSpPr>
        <p:cNvPr id="1" name=""/>
        <p:cNvGrpSpPr/>
        <p:nvPr/>
      </p:nvGrpSpPr>
      <p:grpSpPr>
        <a:xfrm>
          <a:off x="0" y="0"/>
          <a:ext cx="0" cy="0"/>
          <a:chOff x="0" y="0"/>
          <a:chExt cx="0" cy="0"/>
        </a:xfrm>
      </p:grpSpPr>
      <p:sp>
        <p:nvSpPr>
          <p:cNvPr id="8" name="Rectangle 47"/>
          <p:cNvSpPr>
            <a:spLocks noGrp="1" noChangeArrowheads="1"/>
          </p:cNvSpPr>
          <p:nvPr>
            <p:ph type="sldNum" sz="quarter" idx="4"/>
          </p:nvPr>
        </p:nvSpPr>
        <p:spPr bwMode="auto">
          <a:xfrm>
            <a:off x="6786564" y="4706435"/>
            <a:ext cx="1824037" cy="1917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9" name="Rectangle 51"/>
          <p:cNvSpPr>
            <a:spLocks noGrp="1" noChangeArrowheads="1"/>
          </p:cNvSpPr>
          <p:nvPr>
            <p:ph type="dt" sz="half" idx="2"/>
          </p:nvPr>
        </p:nvSpPr>
        <p:spPr bwMode="auto">
          <a:xfrm>
            <a:off x="528434" y="4704862"/>
            <a:ext cx="1905000" cy="1924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AC2EF223-B0AF-C64E-95E9-1379ED7B0BDF}" type="datetime1">
              <a:rPr lang="en-US" noProof="0" smtClean="0"/>
              <a:t>8/12/2020</a:t>
            </a:fld>
            <a:endParaRPr lang="en-GB" noProof="0"/>
          </a:p>
        </p:txBody>
      </p:sp>
      <p:grpSp>
        <p:nvGrpSpPr>
          <p:cNvPr id="6" name="Gruppierung 5"/>
          <p:cNvGrpSpPr/>
          <p:nvPr userDrawn="1"/>
        </p:nvGrpSpPr>
        <p:grpSpPr>
          <a:xfrm>
            <a:off x="4283969" y="4703374"/>
            <a:ext cx="4461586" cy="456303"/>
            <a:chOff x="3435423" y="6319903"/>
            <a:chExt cx="5385049" cy="550749"/>
          </a:xfrm>
        </p:grpSpPr>
        <p:grpSp>
          <p:nvGrpSpPr>
            <p:cNvPr id="7" name="Gruppierung 6"/>
            <p:cNvGrpSpPr/>
            <p:nvPr userDrawn="1"/>
          </p:nvGrpSpPr>
          <p:grpSpPr>
            <a:xfrm>
              <a:off x="5762625" y="6553928"/>
              <a:ext cx="3057847" cy="316724"/>
              <a:chOff x="5762625" y="6553928"/>
              <a:chExt cx="3057847" cy="316724"/>
            </a:xfrm>
          </p:grpSpPr>
          <p:cxnSp>
            <p:nvCxnSpPr>
              <p:cNvPr id="23" name="Gerade Verbindung 22"/>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4" name="Gerade Verbindung 23"/>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4" name="Rechteck 33"/>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1" name="Parallelogramm 10"/>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2" name="Parallelogramm 11"/>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649351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rei">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699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16" name="Bildplatzhalter 15"/>
          <p:cNvSpPr>
            <a:spLocks noGrp="1"/>
          </p:cNvSpPr>
          <p:nvPr>
            <p:ph type="pic" sz="quarter" idx="12"/>
          </p:nvPr>
        </p:nvSpPr>
        <p:spPr bwMode="auto">
          <a:xfrm>
            <a:off x="533096" y="928441"/>
            <a:ext cx="8085792" cy="3585177"/>
          </a:xfrm>
          <a:custGeom>
            <a:avLst/>
            <a:gdLst>
              <a:gd name="connsiteX0" fmla="*/ 8 w 8085792"/>
              <a:gd name="connsiteY0" fmla="*/ 0 h 3585177"/>
              <a:gd name="connsiteX1" fmla="*/ 8085792 w 8085792"/>
              <a:gd name="connsiteY1" fmla="*/ 0 h 3585177"/>
              <a:gd name="connsiteX2" fmla="*/ 8083990 w 8085792"/>
              <a:gd name="connsiteY2" fmla="*/ 2920424 h 3585177"/>
              <a:gd name="connsiteX3" fmla="*/ 7426443 w 8085792"/>
              <a:gd name="connsiteY3" fmla="*/ 3585177 h 3585177"/>
              <a:gd name="connsiteX4" fmla="*/ 305 w 8085792"/>
              <a:gd name="connsiteY4" fmla="*/ 3581991 h 3585177"/>
              <a:gd name="connsiteX5" fmla="*/ 3 w 8085792"/>
              <a:gd name="connsiteY5" fmla="*/ 34892 h 35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792" h="3585177">
                <a:moveTo>
                  <a:pt x="8" y="0"/>
                </a:moveTo>
                <a:lnTo>
                  <a:pt x="8085792" y="0"/>
                </a:lnTo>
                <a:lnTo>
                  <a:pt x="8083990" y="2920424"/>
                </a:lnTo>
                <a:lnTo>
                  <a:pt x="7426443" y="3585177"/>
                </a:lnTo>
                <a:lnTo>
                  <a:pt x="305" y="3581991"/>
                </a:lnTo>
                <a:cubicBezTo>
                  <a:pt x="1165" y="2190443"/>
                  <a:pt x="-71" y="1255292"/>
                  <a:pt x="3" y="3489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6" name="Rectangle 47"/>
          <p:cNvSpPr>
            <a:spLocks noGrp="1" noChangeArrowheads="1"/>
          </p:cNvSpPr>
          <p:nvPr>
            <p:ph type="sldNum" sz="quarter" idx="4"/>
          </p:nvPr>
        </p:nvSpPr>
        <p:spPr bwMode="auto">
          <a:xfrm>
            <a:off x="6786564" y="4706435"/>
            <a:ext cx="1824037" cy="1917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7" name="Rectangle 51"/>
          <p:cNvSpPr>
            <a:spLocks noGrp="1" noChangeArrowheads="1"/>
          </p:cNvSpPr>
          <p:nvPr>
            <p:ph type="dt" sz="half" idx="2"/>
          </p:nvPr>
        </p:nvSpPr>
        <p:spPr bwMode="auto">
          <a:xfrm>
            <a:off x="528434" y="4704862"/>
            <a:ext cx="1905000" cy="1924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93884D6D-0CE6-4443-8086-0C8503BD87BC}" type="datetime1">
              <a:rPr lang="en-US" noProof="0" smtClean="0"/>
              <a:t>8/12/2020</a:t>
            </a:fld>
            <a:endParaRPr lang="en-GB" noProof="0"/>
          </a:p>
        </p:txBody>
      </p:sp>
      <p:grpSp>
        <p:nvGrpSpPr>
          <p:cNvPr id="8" name="Gruppierung 7"/>
          <p:cNvGrpSpPr/>
          <p:nvPr userDrawn="1"/>
        </p:nvGrpSpPr>
        <p:grpSpPr>
          <a:xfrm>
            <a:off x="4283969" y="4703374"/>
            <a:ext cx="4461586" cy="456303"/>
            <a:chOff x="3435423" y="6319903"/>
            <a:chExt cx="5385049" cy="550749"/>
          </a:xfrm>
        </p:grpSpPr>
        <p:grpSp>
          <p:nvGrpSpPr>
            <p:cNvPr id="9" name="Gruppierung 8"/>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514493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‹Nr.›</a:t>
            </a:fld>
            <a:endParaRPr lang="en-GB" sz="1400" noProof="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fld id="{41076C06-620E-A64E-B469-8188BCCE0315}" type="datetime1">
              <a:rPr lang="en-US" noProof="0" smtClean="0"/>
              <a:t>8/12/2020</a:t>
            </a:fld>
            <a:endParaRPr lang="en-GB" sz="1400" noProof="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7" name="Bildplatzhalter 7"/>
          <p:cNvSpPr>
            <a:spLocks noGrp="1"/>
          </p:cNvSpPr>
          <p:nvPr>
            <p:ph type="pic" sz="quarter" idx="12"/>
          </p:nvPr>
        </p:nvSpPr>
        <p:spPr>
          <a:xfrm>
            <a:off x="539752" y="1201762"/>
            <a:ext cx="1620000" cy="1044000"/>
          </a:xfrm>
          <a:solidFill>
            <a:schemeClr val="bg1"/>
          </a:solidFill>
        </p:spPr>
        <p:txBody>
          <a:bodyPr/>
          <a:lstStyle/>
          <a:p>
            <a:r>
              <a:rPr lang="de-DE"/>
              <a:t>Bild auf Platzhalter ziehen oder durch Klicken auf Symbol hinzufügen</a:t>
            </a:r>
          </a:p>
        </p:txBody>
      </p:sp>
      <p:sp>
        <p:nvSpPr>
          <p:cNvPr id="8" name="Bildplatzhalter 7"/>
          <p:cNvSpPr>
            <a:spLocks noGrp="1"/>
          </p:cNvSpPr>
          <p:nvPr>
            <p:ph type="pic" sz="quarter" idx="17"/>
          </p:nvPr>
        </p:nvSpPr>
        <p:spPr>
          <a:xfrm>
            <a:off x="539752" y="2340827"/>
            <a:ext cx="1620000" cy="1044000"/>
          </a:xfrm>
          <a:solidFill>
            <a:schemeClr val="bg1"/>
          </a:solidFill>
        </p:spPr>
        <p:txBody>
          <a:bodyPr/>
          <a:lstStyle/>
          <a:p>
            <a:r>
              <a:rPr lang="de-DE"/>
              <a:t>Bild auf Platzhalter ziehen oder durch Klicken auf Symbol hinzufügen</a:t>
            </a:r>
          </a:p>
        </p:txBody>
      </p:sp>
      <p:sp>
        <p:nvSpPr>
          <p:cNvPr id="9" name="Bildplatzhalter 7"/>
          <p:cNvSpPr>
            <a:spLocks noGrp="1"/>
          </p:cNvSpPr>
          <p:nvPr>
            <p:ph type="pic" sz="quarter" idx="22"/>
          </p:nvPr>
        </p:nvSpPr>
        <p:spPr>
          <a:xfrm>
            <a:off x="539752" y="3473107"/>
            <a:ext cx="1620000" cy="1044000"/>
          </a:xfrm>
          <a:solidFill>
            <a:schemeClr val="bg1"/>
          </a:solidFill>
        </p:spPr>
        <p:txBody>
          <a:bodyPr/>
          <a:lstStyle/>
          <a:p>
            <a:r>
              <a:rPr lang="de-DE"/>
              <a:t>Bild auf Platzhalter ziehen oder durch Klicken auf Symbol hinzufügen</a:t>
            </a:r>
          </a:p>
        </p:txBody>
      </p:sp>
      <p:sp>
        <p:nvSpPr>
          <p:cNvPr id="12" name="Bildplatzhalter 7"/>
          <p:cNvSpPr>
            <a:spLocks noGrp="1"/>
          </p:cNvSpPr>
          <p:nvPr>
            <p:ph type="pic" sz="quarter" idx="23"/>
          </p:nvPr>
        </p:nvSpPr>
        <p:spPr>
          <a:xfrm>
            <a:off x="2692797" y="1201762"/>
            <a:ext cx="1620000" cy="1044000"/>
          </a:xfrm>
          <a:solidFill>
            <a:schemeClr val="bg1"/>
          </a:solidFill>
        </p:spPr>
        <p:txBody>
          <a:bodyPr/>
          <a:lstStyle/>
          <a:p>
            <a:r>
              <a:rPr lang="de-DE"/>
              <a:t>Bild auf Platzhalter ziehen oder durch Klicken auf Symbol hinzufügen</a:t>
            </a:r>
          </a:p>
        </p:txBody>
      </p:sp>
      <p:sp>
        <p:nvSpPr>
          <p:cNvPr id="13" name="Bildplatzhalter 7"/>
          <p:cNvSpPr>
            <a:spLocks noGrp="1"/>
          </p:cNvSpPr>
          <p:nvPr>
            <p:ph type="pic" sz="quarter" idx="24"/>
          </p:nvPr>
        </p:nvSpPr>
        <p:spPr>
          <a:xfrm>
            <a:off x="2692797" y="2340827"/>
            <a:ext cx="1620000" cy="1044000"/>
          </a:xfrm>
          <a:solidFill>
            <a:schemeClr val="bg1"/>
          </a:solidFill>
        </p:spPr>
        <p:txBody>
          <a:bodyPr/>
          <a:lstStyle/>
          <a:p>
            <a:r>
              <a:rPr lang="de-DE"/>
              <a:t>Bild auf Platzhalter ziehen oder durch Klicken auf Symbol hinzufügen</a:t>
            </a:r>
          </a:p>
        </p:txBody>
      </p:sp>
      <p:sp>
        <p:nvSpPr>
          <p:cNvPr id="14" name="Bildplatzhalter 7"/>
          <p:cNvSpPr>
            <a:spLocks noGrp="1"/>
          </p:cNvSpPr>
          <p:nvPr>
            <p:ph type="pic" sz="quarter" idx="25"/>
          </p:nvPr>
        </p:nvSpPr>
        <p:spPr>
          <a:xfrm>
            <a:off x="2692797" y="3473107"/>
            <a:ext cx="1620000" cy="1044000"/>
          </a:xfrm>
          <a:solidFill>
            <a:schemeClr val="bg1"/>
          </a:solidFill>
        </p:spPr>
        <p:txBody>
          <a:bodyPr/>
          <a:lstStyle/>
          <a:p>
            <a:r>
              <a:rPr lang="de-DE"/>
              <a:t>Bild auf Platzhalter ziehen oder durch Klicken auf Symbol hinzufügen</a:t>
            </a:r>
          </a:p>
        </p:txBody>
      </p:sp>
      <p:sp>
        <p:nvSpPr>
          <p:cNvPr id="15" name="Bildplatzhalter 7"/>
          <p:cNvSpPr>
            <a:spLocks noGrp="1"/>
          </p:cNvSpPr>
          <p:nvPr>
            <p:ph type="pic" sz="quarter" idx="26"/>
          </p:nvPr>
        </p:nvSpPr>
        <p:spPr>
          <a:xfrm>
            <a:off x="4845842" y="1201762"/>
            <a:ext cx="1620000" cy="1044000"/>
          </a:xfrm>
          <a:solidFill>
            <a:schemeClr val="bg1"/>
          </a:solidFill>
        </p:spPr>
        <p:txBody>
          <a:bodyPr/>
          <a:lstStyle/>
          <a:p>
            <a:r>
              <a:rPr lang="de-DE"/>
              <a:t>Bild auf Platzhalter ziehen oder durch Klicken auf Symbol hinzufügen</a:t>
            </a:r>
            <a:endParaRPr lang="de-DE" dirty="0"/>
          </a:p>
        </p:txBody>
      </p:sp>
      <p:sp>
        <p:nvSpPr>
          <p:cNvPr id="16" name="Bildplatzhalter 7"/>
          <p:cNvSpPr>
            <a:spLocks noGrp="1"/>
          </p:cNvSpPr>
          <p:nvPr>
            <p:ph type="pic" sz="quarter" idx="27"/>
          </p:nvPr>
        </p:nvSpPr>
        <p:spPr>
          <a:xfrm>
            <a:off x="4845842" y="2340827"/>
            <a:ext cx="1620000" cy="1044000"/>
          </a:xfrm>
          <a:solidFill>
            <a:schemeClr val="bg1"/>
          </a:solidFill>
        </p:spPr>
        <p:txBody>
          <a:bodyPr/>
          <a:lstStyle/>
          <a:p>
            <a:r>
              <a:rPr lang="de-DE"/>
              <a:t>Bild auf Platzhalter ziehen oder durch Klicken auf Symbol hinzufügen</a:t>
            </a:r>
          </a:p>
        </p:txBody>
      </p:sp>
      <p:sp>
        <p:nvSpPr>
          <p:cNvPr id="17" name="Bildplatzhalter 7"/>
          <p:cNvSpPr>
            <a:spLocks noGrp="1"/>
          </p:cNvSpPr>
          <p:nvPr>
            <p:ph type="pic" sz="quarter" idx="28"/>
          </p:nvPr>
        </p:nvSpPr>
        <p:spPr>
          <a:xfrm>
            <a:off x="4845842" y="3473107"/>
            <a:ext cx="1620000" cy="1044000"/>
          </a:xfrm>
          <a:solidFill>
            <a:schemeClr val="bg1"/>
          </a:solidFill>
        </p:spPr>
        <p:txBody>
          <a:bodyPr/>
          <a:lstStyle/>
          <a:p>
            <a:r>
              <a:rPr lang="de-DE"/>
              <a:t>Bild auf Platzhalter ziehen oder durch Klicken auf Symbol hinzufügen</a:t>
            </a:r>
          </a:p>
        </p:txBody>
      </p:sp>
      <p:sp>
        <p:nvSpPr>
          <p:cNvPr id="18" name="Bildplatzhalter 7"/>
          <p:cNvSpPr>
            <a:spLocks noGrp="1"/>
          </p:cNvSpPr>
          <p:nvPr>
            <p:ph type="pic" sz="quarter" idx="29"/>
          </p:nvPr>
        </p:nvSpPr>
        <p:spPr>
          <a:xfrm>
            <a:off x="6998888" y="1201762"/>
            <a:ext cx="1620000" cy="1044000"/>
          </a:xfrm>
          <a:solidFill>
            <a:schemeClr val="bg1"/>
          </a:solidFill>
        </p:spPr>
        <p:txBody>
          <a:bodyPr/>
          <a:lstStyle/>
          <a:p>
            <a:r>
              <a:rPr lang="de-DE"/>
              <a:t>Bild auf Platzhalter ziehen oder durch Klicken auf Symbol hinzufügen</a:t>
            </a:r>
          </a:p>
        </p:txBody>
      </p:sp>
      <p:sp>
        <p:nvSpPr>
          <p:cNvPr id="19" name="Bildplatzhalter 7"/>
          <p:cNvSpPr>
            <a:spLocks noGrp="1"/>
          </p:cNvSpPr>
          <p:nvPr>
            <p:ph type="pic" sz="quarter" idx="30"/>
          </p:nvPr>
        </p:nvSpPr>
        <p:spPr>
          <a:xfrm>
            <a:off x="6998888" y="2340827"/>
            <a:ext cx="1620000" cy="1044000"/>
          </a:xfrm>
          <a:solidFill>
            <a:schemeClr val="bg1"/>
          </a:solidFill>
        </p:spPr>
        <p:txBody>
          <a:bodyPr/>
          <a:lstStyle/>
          <a:p>
            <a:r>
              <a:rPr lang="de-DE"/>
              <a:t>Bild auf Platzhalter ziehen oder durch Klicken auf Symbol hinzufügen</a:t>
            </a:r>
          </a:p>
        </p:txBody>
      </p:sp>
      <p:sp>
        <p:nvSpPr>
          <p:cNvPr id="20" name="Bildplatzhalter 7"/>
          <p:cNvSpPr>
            <a:spLocks noGrp="1"/>
          </p:cNvSpPr>
          <p:nvPr>
            <p:ph type="pic" sz="quarter" idx="31"/>
          </p:nvPr>
        </p:nvSpPr>
        <p:spPr>
          <a:xfrm>
            <a:off x="6998888" y="3473107"/>
            <a:ext cx="1620000" cy="1044000"/>
          </a:xfrm>
          <a:solidFill>
            <a:schemeClr val="bg1"/>
          </a:solidFill>
        </p:spPr>
        <p:txBody>
          <a:bodyPr/>
          <a:lstStyle/>
          <a:p>
            <a:r>
              <a:rPr lang="de-DE"/>
              <a:t>Bild auf Platzhalter ziehen oder durch Klicken auf Symbol hinzufügen</a:t>
            </a:r>
          </a:p>
        </p:txBody>
      </p:sp>
      <p:grpSp>
        <p:nvGrpSpPr>
          <p:cNvPr id="21" name="Gruppierung 20"/>
          <p:cNvGrpSpPr/>
          <p:nvPr userDrawn="1"/>
        </p:nvGrpSpPr>
        <p:grpSpPr>
          <a:xfrm>
            <a:off x="4283969" y="4703374"/>
            <a:ext cx="4461586" cy="456303"/>
            <a:chOff x="3435423" y="6319903"/>
            <a:chExt cx="5385049" cy="550749"/>
          </a:xfrm>
        </p:grpSpPr>
        <p:grpSp>
          <p:nvGrpSpPr>
            <p:cNvPr id="22" name="Gruppierung 21"/>
            <p:cNvGrpSpPr/>
            <p:nvPr userDrawn="1"/>
          </p:nvGrpSpPr>
          <p:grpSpPr>
            <a:xfrm>
              <a:off x="5762625" y="6553928"/>
              <a:ext cx="3057847" cy="316724"/>
              <a:chOff x="5762625" y="6553928"/>
              <a:chExt cx="3057847" cy="316724"/>
            </a:xfrm>
          </p:grpSpPr>
          <p:cxnSp>
            <p:nvCxnSpPr>
              <p:cNvPr id="36" name="Gerade Verbindung 3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37" name="Gerade Verbindung 3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38" name="Gerade Verbindung 3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39" name="Gerade Verbindung 3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40" name="Gerade Verbindung 3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41" name="Gerade Verbindung 4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42" name="Gerade Verbindung 4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43" name="Gerade Verbindung 4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44" name="Gerade Verbindung 4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45" name="Gerade Verbindung 4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46" name="Gerade Verbindung 4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47" name="Rechteck 4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23" name="Gruppierung 22"/>
            <p:cNvGrpSpPr/>
            <p:nvPr userDrawn="1"/>
          </p:nvGrpSpPr>
          <p:grpSpPr>
            <a:xfrm>
              <a:off x="3435423" y="6319903"/>
              <a:ext cx="3287808" cy="359542"/>
              <a:chOff x="3804474" y="5925146"/>
              <a:chExt cx="3287808" cy="359542"/>
            </a:xfrm>
          </p:grpSpPr>
          <p:sp>
            <p:nvSpPr>
              <p:cNvPr id="24" name="Parallelogramm 23"/>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9" name="Parallelogramm 28"/>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0" name="Parallelogramm 29"/>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1" name="Parallelogramm 3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2" name="Parallelogramm 3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3" name="Parallelogramm 3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4" name="Parallelogramm 3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5" name="Parallelogramm 3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19039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hasCustomPrompt="1"/>
          </p:nvPr>
        </p:nvSpPr>
        <p:spPr>
          <a:xfrm>
            <a:off x="522002" y="1296001"/>
            <a:ext cx="8077201" cy="816769"/>
          </a:xfrm>
        </p:spPr>
        <p:txBody>
          <a:bodyPr anchor="b"/>
          <a:lstStyle>
            <a:lvl1pPr>
              <a:lnSpc>
                <a:spcPts val="4000"/>
              </a:lnSpc>
              <a:defRPr sz="3600">
                <a:solidFill>
                  <a:schemeClr val="accent2"/>
                </a:solidFill>
              </a:defRPr>
            </a:lvl1pPr>
          </a:lstStyle>
          <a:p>
            <a:r>
              <a:rPr lang="en-GB" noProof="0" dirty="0"/>
              <a:t>Thank you!</a:t>
            </a:r>
          </a:p>
        </p:txBody>
      </p:sp>
      <p:sp>
        <p:nvSpPr>
          <p:cNvPr id="42012" name="Rectangle 28"/>
          <p:cNvSpPr>
            <a:spLocks noGrp="1" noChangeArrowheads="1"/>
          </p:cNvSpPr>
          <p:nvPr>
            <p:ph type="subTitle" sz="quarter" idx="1"/>
          </p:nvPr>
        </p:nvSpPr>
        <p:spPr>
          <a:xfrm>
            <a:off x="530227" y="2133000"/>
            <a:ext cx="8074025" cy="600768"/>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grpSp>
        <p:nvGrpSpPr>
          <p:cNvPr id="6" name="Gruppierung 5"/>
          <p:cNvGrpSpPr/>
          <p:nvPr userDrawn="1"/>
        </p:nvGrpSpPr>
        <p:grpSpPr>
          <a:xfrm>
            <a:off x="3635896" y="3840832"/>
            <a:ext cx="5508104" cy="1302668"/>
            <a:chOff x="3635896" y="5555331"/>
            <a:chExt cx="5508104" cy="1302668"/>
          </a:xfrm>
        </p:grpSpPr>
        <p:sp>
          <p:nvSpPr>
            <p:cNvPr id="7" name="Parallelogramm 6"/>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8" name="Freihandform 7"/>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9" name="Gruppierung 8"/>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grpSp>
        <p:nvGrpSpPr>
          <p:cNvPr id="22" name="Gruppierung 21"/>
          <p:cNvGrpSpPr/>
          <p:nvPr userDrawn="1"/>
        </p:nvGrpSpPr>
        <p:grpSpPr>
          <a:xfrm>
            <a:off x="2587961" y="2984549"/>
            <a:ext cx="4926351" cy="389740"/>
            <a:chOff x="2587960" y="4027999"/>
            <a:chExt cx="4926351" cy="389740"/>
          </a:xfrm>
        </p:grpSpPr>
        <p:sp>
          <p:nvSpPr>
            <p:cNvPr id="23" name="Parallelogramm 22"/>
            <p:cNvSpPr/>
            <p:nvPr userDrawn="1"/>
          </p:nvSpPr>
          <p:spPr bwMode="auto">
            <a:xfrm>
              <a:off x="2587960" y="4027999"/>
              <a:ext cx="463537" cy="389740"/>
            </a:xfrm>
            <a:prstGeom prst="parallelogram">
              <a:avLst>
                <a:gd name="adj" fmla="val 99957"/>
              </a:avLst>
            </a:prstGeom>
            <a:solidFill>
              <a:srgbClr val="39A0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3481786" y="4027999"/>
              <a:ext cx="463537" cy="389740"/>
            </a:xfrm>
            <a:prstGeom prst="parallelogram">
              <a:avLst>
                <a:gd name="adj" fmla="val 99957"/>
              </a:avLst>
            </a:prstGeom>
            <a:solidFill>
              <a:srgbClr val="3B8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369066" y="4027999"/>
              <a:ext cx="463537" cy="389740"/>
            </a:xfrm>
            <a:prstGeom prst="parallelogram">
              <a:avLst>
                <a:gd name="adj" fmla="val 99957"/>
              </a:avLst>
            </a:prstGeom>
            <a:solidFill>
              <a:srgbClr val="3D6D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5264146" y="4027999"/>
              <a:ext cx="463537" cy="389740"/>
            </a:xfrm>
            <a:prstGeom prst="parallelogram">
              <a:avLst>
                <a:gd name="adj" fmla="val 99957"/>
              </a:avLst>
            </a:prstGeom>
            <a:solidFill>
              <a:srgbClr val="3F57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7479" y="4027999"/>
              <a:ext cx="463537" cy="389740"/>
            </a:xfrm>
            <a:prstGeom prst="parallelogram">
              <a:avLst>
                <a:gd name="adj" fmla="val 99957"/>
              </a:avLst>
            </a:prstGeom>
            <a:solidFill>
              <a:srgbClr val="4042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7050774" y="4027999"/>
              <a:ext cx="463537" cy="389740"/>
            </a:xfrm>
            <a:prstGeom prst="parallelogram">
              <a:avLst>
                <a:gd name="adj" fmla="val 99957"/>
              </a:avLst>
            </a:prstGeom>
            <a:solidFill>
              <a:srgbClr val="422B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pic>
        <p:nvPicPr>
          <p:cNvPr id="29" name="Bild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72201" y="455837"/>
            <a:ext cx="2237030" cy="659637"/>
          </a:xfrm>
          <a:prstGeom prst="rect">
            <a:avLst/>
          </a:prstGeom>
        </p:spPr>
      </p:pic>
    </p:spTree>
    <p:extLst>
      <p:ext uri="{BB962C8B-B14F-4D97-AF65-F5344CB8AC3E}">
        <p14:creationId xmlns:p14="http://schemas.microsoft.com/office/powerpoint/2010/main" val="102016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746F-2599-4F90-9BAA-D25C130876E0}"/>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BA2BE27B-503F-4DC5-BF55-47800A39922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3DF230E2-FF14-4757-AED9-48CC96DFBF1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4A2CA08-C65A-48F3-9E4C-49C6FD9441BC}"/>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6" name="Footer Placeholder 5">
            <a:extLst>
              <a:ext uri="{FF2B5EF4-FFF2-40B4-BE49-F238E27FC236}">
                <a16:creationId xmlns:a16="http://schemas.microsoft.com/office/drawing/2014/main" id="{A91A080C-3D92-4169-89F8-1CEDD95B594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F4FD0039-CB47-42E4-9032-5C019B1E4336}"/>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211605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59" name="Gruppierung 58"/>
          <p:cNvGrpSpPr/>
          <p:nvPr userDrawn="1"/>
        </p:nvGrpSpPr>
        <p:grpSpPr>
          <a:xfrm>
            <a:off x="-7816" y="0"/>
            <a:ext cx="9159631" cy="5143500"/>
            <a:chOff x="-7816" y="0"/>
            <a:chExt cx="9159631" cy="5143500"/>
          </a:xfrm>
        </p:grpSpPr>
        <p:grpSp>
          <p:nvGrpSpPr>
            <p:cNvPr id="25" name="Gruppierung 24"/>
            <p:cNvGrpSpPr/>
            <p:nvPr userDrawn="1"/>
          </p:nvGrpSpPr>
          <p:grpSpPr>
            <a:xfrm>
              <a:off x="-7816" y="0"/>
              <a:ext cx="9159631" cy="5143500"/>
              <a:chOff x="-7816" y="0"/>
              <a:chExt cx="9159631" cy="5143500"/>
            </a:xfrm>
          </p:grpSpPr>
          <p:grpSp>
            <p:nvGrpSpPr>
              <p:cNvPr id="26" name="Gruppierung 25"/>
              <p:cNvGrpSpPr/>
              <p:nvPr userDrawn="1"/>
            </p:nvGrpSpPr>
            <p:grpSpPr>
              <a:xfrm>
                <a:off x="-7816" y="0"/>
                <a:ext cx="9159631" cy="5143500"/>
                <a:chOff x="-7816" y="0"/>
                <a:chExt cx="9159631" cy="5143500"/>
              </a:xfrm>
            </p:grpSpPr>
            <p:cxnSp>
              <p:nvCxnSpPr>
                <p:cNvPr id="28" name="Gerade Verbindung 27"/>
                <p:cNvCxnSpPr/>
                <p:nvPr userDrawn="1"/>
              </p:nvCxnSpPr>
              <p:spPr bwMode="auto">
                <a:xfrm>
                  <a:off x="53022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29" name="Gerade Verbindung 28"/>
                <p:cNvCxnSpPr/>
                <p:nvPr userDrawn="1"/>
              </p:nvCxnSpPr>
              <p:spPr bwMode="auto">
                <a:xfrm>
                  <a:off x="861568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0" name="Gerade Verbindung 29"/>
                <p:cNvCxnSpPr/>
                <p:nvPr userDrawn="1"/>
              </p:nvCxnSpPr>
              <p:spPr bwMode="auto">
                <a:xfrm>
                  <a:off x="7815" y="120184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1" name="Gerade Verbindung 30"/>
                <p:cNvCxnSpPr/>
                <p:nvPr userDrawn="1"/>
              </p:nvCxnSpPr>
              <p:spPr bwMode="auto">
                <a:xfrm>
                  <a:off x="0" y="58001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2" name="Gerade Verbindung 31"/>
                <p:cNvCxnSpPr/>
                <p:nvPr userDrawn="1"/>
              </p:nvCxnSpPr>
              <p:spPr bwMode="auto">
                <a:xfrm>
                  <a:off x="-7816" y="4814186"/>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3" name="Gerade Verbindung 32"/>
                <p:cNvCxnSpPr/>
                <p:nvPr userDrawn="1"/>
              </p:nvCxnSpPr>
              <p:spPr bwMode="auto">
                <a:xfrm>
                  <a:off x="7956376"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4" name="Gerade Verbindung 33"/>
                <p:cNvCxnSpPr/>
                <p:nvPr userDrawn="1"/>
              </p:nvCxnSpPr>
              <p:spPr bwMode="auto">
                <a:xfrm>
                  <a:off x="0" y="4515966"/>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27" name="Gerade Verbindung 26"/>
              <p:cNvCxnSpPr/>
              <p:nvPr userDrawn="1"/>
            </p:nvCxnSpPr>
            <p:spPr bwMode="auto">
              <a:xfrm>
                <a:off x="0" y="928439"/>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55" name="Gerade Verbindung 54"/>
            <p:cNvCxnSpPr/>
            <p:nvPr userDrawn="1"/>
          </p:nvCxnSpPr>
          <p:spPr bwMode="auto">
            <a:xfrm>
              <a:off x="3572273"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6" name="Gerade Verbindung 55"/>
            <p:cNvCxnSpPr/>
            <p:nvPr userDrawn="1"/>
          </p:nvCxnSpPr>
          <p:spPr bwMode="auto">
            <a:xfrm>
              <a:off x="3419872"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7" name="Gerade Verbindung 56"/>
            <p:cNvCxnSpPr/>
            <p:nvPr userDrawn="1"/>
          </p:nvCxnSpPr>
          <p:spPr bwMode="auto">
            <a:xfrm>
              <a:off x="4641850"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8" name="Gerade Verbindung 57"/>
            <p:cNvCxnSpPr/>
            <p:nvPr userDrawn="1"/>
          </p:nvCxnSpPr>
          <p:spPr bwMode="auto">
            <a:xfrm>
              <a:off x="4489449" y="0"/>
              <a:ext cx="0" cy="5143500"/>
            </a:xfrm>
            <a:prstGeom prst="line">
              <a:avLst/>
            </a:prstGeom>
            <a:noFill/>
            <a:ln w="952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473164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611561" y="114477"/>
            <a:ext cx="8028892" cy="51305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lvl1pPr>
              <a:defRPr b="1" i="0" baseline="0">
                <a:latin typeface="FrutigerNext LT Medium" pitchFamily="34" charset="0"/>
              </a:defRPr>
            </a:lvl1pPr>
          </a:lstStyle>
          <a:p>
            <a:pPr lvl="0"/>
            <a:r>
              <a:rPr lang="en-US" altLang="zh-CN" dirty="0"/>
              <a:t>Click to edit Master title style</a:t>
            </a:r>
            <a:endParaRPr lang="zh-CN" altLang="en-US" dirty="0"/>
          </a:p>
        </p:txBody>
      </p:sp>
    </p:spTree>
    <p:extLst>
      <p:ext uri="{BB962C8B-B14F-4D97-AF65-F5344CB8AC3E}">
        <p14:creationId xmlns:p14="http://schemas.microsoft.com/office/powerpoint/2010/main" val="1109079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Rectangle 68"/>
          <p:cNvSpPr>
            <a:spLocks noGrp="1" noChangeArrowheads="1"/>
          </p:cNvSpPr>
          <p:nvPr>
            <p:ph idx="1"/>
          </p:nvPr>
        </p:nvSpPr>
        <p:spPr bwMode="auto">
          <a:xfrm>
            <a:off x="395289" y="681038"/>
            <a:ext cx="8353425" cy="394335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lvl1pPr marL="177788" indent="-177788">
              <a:lnSpc>
                <a:spcPct val="120000"/>
              </a:lnSpc>
              <a:spcBef>
                <a:spcPts val="0"/>
              </a:spcBef>
              <a:buClr>
                <a:srgbClr val="990000"/>
              </a:buClr>
              <a:buSzPct val="100000"/>
              <a:buFont typeface="Arial" pitchFamily="34" charset="0"/>
              <a:buChar char="•"/>
              <a:defRPr sz="2400" b="0" baseline="0">
                <a:solidFill>
                  <a:schemeClr val="tx1">
                    <a:lumMod val="95000"/>
                    <a:lumOff val="5000"/>
                  </a:schemeClr>
                </a:solidFill>
                <a:latin typeface="FrutigerNext LT Light" pitchFamily="34" charset="0"/>
                <a:ea typeface="微软雅黑" pitchFamily="34" charset="-122"/>
              </a:defRPr>
            </a:lvl1pPr>
            <a:lvl2pPr marL="450820" indent="-184137">
              <a:lnSpc>
                <a:spcPct val="120000"/>
              </a:lnSpc>
              <a:spcBef>
                <a:spcPts val="0"/>
              </a:spcBef>
              <a:buSzPct val="100000"/>
              <a:buFont typeface="FrutigerNext LT Light" pitchFamily="34" charset="0"/>
              <a:buChar char="›"/>
              <a:defRPr sz="2000" b="0" baseline="0">
                <a:solidFill>
                  <a:schemeClr val="tx1">
                    <a:lumMod val="95000"/>
                    <a:lumOff val="5000"/>
                  </a:schemeClr>
                </a:solidFill>
                <a:latin typeface="FrutigerNext LT Light" pitchFamily="34" charset="0"/>
                <a:ea typeface="微软雅黑" pitchFamily="34" charset="-122"/>
              </a:defRPr>
            </a:lvl2pPr>
            <a:lvl3pPr marL="715915" indent="-176202">
              <a:lnSpc>
                <a:spcPct val="120000"/>
              </a:lnSpc>
              <a:spcBef>
                <a:spcPts val="0"/>
              </a:spcBef>
              <a:buFont typeface="FrutigerNext LT Light" pitchFamily="34" charset="0"/>
              <a:buChar char="»"/>
              <a:defRPr sz="1800" b="0" baseline="0">
                <a:solidFill>
                  <a:schemeClr val="tx1">
                    <a:lumMod val="95000"/>
                    <a:lumOff val="5000"/>
                  </a:schemeClr>
                </a:solidFill>
                <a:latin typeface="FrutigerNext LT Light" pitchFamily="34" charset="0"/>
                <a:ea typeface="微软雅黑" pitchFamily="34" charset="-122"/>
              </a:defRPr>
            </a:lvl3pPr>
            <a:lvl4pPr marL="982597" indent="-177788">
              <a:lnSpc>
                <a:spcPct val="120000"/>
              </a:lnSpc>
              <a:spcBef>
                <a:spcPts val="0"/>
              </a:spcBef>
              <a:buFont typeface="FrutigerNext LT Light" pitchFamily="34" charset="0"/>
              <a:buChar char="–"/>
              <a:defRPr sz="1600" b="0" baseline="0">
                <a:solidFill>
                  <a:schemeClr val="tx1">
                    <a:lumMod val="95000"/>
                    <a:lumOff val="5000"/>
                  </a:schemeClr>
                </a:solidFill>
                <a:latin typeface="FrutigerNext LT Light" pitchFamily="34" charset="0"/>
                <a:ea typeface="微软雅黑" pitchFamily="34" charset="-122"/>
              </a:defRPr>
            </a:lvl4pPr>
            <a:lvl5pPr marL="1255629" indent="-177788">
              <a:lnSpc>
                <a:spcPct val="120000"/>
              </a:lnSpc>
              <a:spcBef>
                <a:spcPts val="0"/>
              </a:spcBef>
              <a:buFont typeface="FrutigerNext LT Light" pitchFamily="34" charset="0"/>
              <a:buChar char="~"/>
              <a:defRPr sz="1400" b="0" baseline="0">
                <a:solidFill>
                  <a:schemeClr val="tx1">
                    <a:lumMod val="95000"/>
                    <a:lumOff val="5000"/>
                  </a:schemeClr>
                </a:solidFill>
                <a:latin typeface="FrutigerNext LT Light" pitchFamily="34" charset="0"/>
                <a:ea typeface="微软雅黑" pitchFamily="34" charset="-122"/>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Rectangle 13"/>
          <p:cNvSpPr>
            <a:spLocks noGrp="1" noChangeArrowheads="1"/>
          </p:cNvSpPr>
          <p:nvPr>
            <p:ph type="title"/>
          </p:nvPr>
        </p:nvSpPr>
        <p:spPr bwMode="auto">
          <a:xfrm>
            <a:off x="611561" y="114477"/>
            <a:ext cx="8028892" cy="51305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lvl1pPr>
              <a:defRPr b="1" i="0" baseline="0">
                <a:latin typeface="FrutigerNext LT Medium" pitchFamily="34" charset="0"/>
              </a:defRPr>
            </a:lvl1pPr>
          </a:lstStyle>
          <a:p>
            <a:pPr lvl="0"/>
            <a:r>
              <a:rPr lang="en-US" altLang="zh-CN" dirty="0"/>
              <a:t>Click to edit Master title style</a:t>
            </a:r>
            <a:endParaRPr lang="zh-CN" altLang="en-US" dirty="0"/>
          </a:p>
        </p:txBody>
      </p:sp>
    </p:spTree>
    <p:extLst>
      <p:ext uri="{BB962C8B-B14F-4D97-AF65-F5344CB8AC3E}">
        <p14:creationId xmlns:p14="http://schemas.microsoft.com/office/powerpoint/2010/main" val="4203469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4" name="Rectangle 47"/>
          <p:cNvSpPr>
            <a:spLocks noGrp="1" noChangeArrowheads="1"/>
          </p:cNvSpPr>
          <p:nvPr>
            <p:ph type="sldNum" sz="quarter" idx="10"/>
          </p:nvPr>
        </p:nvSpPr>
        <p:spPr>
          <a:xfrm>
            <a:off x="6786564" y="4812507"/>
            <a:ext cx="1824037" cy="330994"/>
          </a:xfrm>
          <a:prstGeom prst="rect">
            <a:avLst/>
          </a:prstGeom>
        </p:spPr>
        <p:txBody>
          <a:bodyPr/>
          <a:lstStyle>
            <a:lvl1pPr>
              <a:defRPr/>
            </a:lvl1pPr>
          </a:lstStyle>
          <a:p>
            <a:pPr defTabSz="914339">
              <a:defRPr/>
            </a:pPr>
            <a:fld id="{2FEE8969-8C4D-41C8-981C-61EBEBCDDEF5}" type="slidenum">
              <a:rPr lang="de-DE" smtClean="0">
                <a:solidFill>
                  <a:srgbClr val="000000"/>
                </a:solidFill>
                <a:latin typeface="Calibri" pitchFamily="34" charset="0"/>
                <a:ea typeface="宋体" charset="-122"/>
              </a:rPr>
              <a:pPr defTabSz="914339">
                <a:defRPr/>
              </a:pPr>
              <a:t>‹Nr.›</a:t>
            </a:fld>
            <a:endParaRPr lang="de-DE" sz="1050">
              <a:solidFill>
                <a:srgbClr val="000000"/>
              </a:solidFill>
              <a:latin typeface="Calibri" pitchFamily="34" charset="0"/>
              <a:ea typeface="宋体" charset="-122"/>
            </a:endParaRPr>
          </a:p>
        </p:txBody>
      </p:sp>
      <p:sp>
        <p:nvSpPr>
          <p:cNvPr id="2" name="Titel 1"/>
          <p:cNvSpPr>
            <a:spLocks noGrp="1"/>
          </p:cNvSpPr>
          <p:nvPr>
            <p:ph type="title"/>
          </p:nvPr>
        </p:nvSpPr>
        <p:spPr>
          <a:xfrm>
            <a:off x="530226" y="675000"/>
            <a:ext cx="8077200" cy="526256"/>
          </a:xfrm>
          <a:prstGeom prst="rect">
            <a:avLst/>
          </a:prstGeom>
        </p:spPr>
        <p:txBody>
          <a:bodyPr/>
          <a:lstStyle/>
          <a:p>
            <a:r>
              <a:rPr lang="de-DE"/>
              <a:t>Titelmasterformat durch Klicken bearbeiten</a:t>
            </a:r>
            <a:endParaRPr lang="de-DE" dirty="0"/>
          </a:p>
        </p:txBody>
      </p:sp>
      <p:sp>
        <p:nvSpPr>
          <p:cNvPr id="3" name="Inhaltsplatzhalter 2"/>
          <p:cNvSpPr>
            <a:spLocks noGrp="1"/>
          </p:cNvSpPr>
          <p:nvPr>
            <p:ph idx="1"/>
          </p:nvPr>
        </p:nvSpPr>
        <p:spPr>
          <a:xfrm>
            <a:off x="530226" y="1188001"/>
            <a:ext cx="8077200" cy="33264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18273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Vergleich">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0227" y="971550"/>
            <a:ext cx="8086977" cy="412650"/>
          </a:xfrm>
          <a:prstGeom prst="rect">
            <a:avLst/>
          </a:prstGeom>
        </p:spPr>
        <p:txBody>
          <a:bodyPr/>
          <a:lstStyle>
            <a:lvl1pPr>
              <a:defRPr>
                <a:solidFill>
                  <a:schemeClr val="accent4"/>
                </a:solidFill>
              </a:defRPr>
            </a:lvl1pPr>
          </a:lstStyle>
          <a:p>
            <a:r>
              <a:rPr lang="de-DE" dirty="0"/>
              <a:t>Mastertitelformat bearbeiten</a:t>
            </a:r>
          </a:p>
        </p:txBody>
      </p:sp>
      <p:sp>
        <p:nvSpPr>
          <p:cNvPr id="3" name="Textplatzhalter 2"/>
          <p:cNvSpPr>
            <a:spLocks noGrp="1"/>
          </p:cNvSpPr>
          <p:nvPr>
            <p:ph type="body" idx="1"/>
          </p:nvPr>
        </p:nvSpPr>
        <p:spPr>
          <a:xfrm>
            <a:off x="530226" y="1428750"/>
            <a:ext cx="3967162" cy="479822"/>
          </a:xfrm>
          <a:prstGeom prst="rect">
            <a:avLst/>
          </a:prstGeom>
        </p:spPr>
        <p:txBody>
          <a:bodyPr anchor="b"/>
          <a:lstStyle>
            <a:lvl1pPr marL="0" indent="0">
              <a:buNone/>
              <a:defRPr sz="1500" b="0">
                <a:solidFill>
                  <a:schemeClr val="accent2"/>
                </a:solidFill>
              </a:defRPr>
            </a:lvl1pPr>
            <a:lvl2pPr marL="342877" indent="0">
              <a:buNone/>
              <a:defRPr sz="1500" b="1"/>
            </a:lvl2pPr>
            <a:lvl3pPr marL="685754" indent="0">
              <a:buNone/>
              <a:defRPr sz="1350" b="1"/>
            </a:lvl3pPr>
            <a:lvl4pPr marL="1028631" indent="0">
              <a:buNone/>
              <a:defRPr sz="1200" b="1"/>
            </a:lvl4pPr>
            <a:lvl5pPr marL="1371509" indent="0">
              <a:buNone/>
              <a:defRPr sz="1200" b="1"/>
            </a:lvl5pPr>
            <a:lvl6pPr marL="1714385" indent="0">
              <a:buNone/>
              <a:defRPr sz="1200" b="1"/>
            </a:lvl6pPr>
            <a:lvl7pPr marL="2057263" indent="0">
              <a:buNone/>
              <a:defRPr sz="1200" b="1"/>
            </a:lvl7pPr>
            <a:lvl8pPr marL="2400140" indent="0">
              <a:buNone/>
              <a:defRPr sz="1200" b="1"/>
            </a:lvl8pPr>
            <a:lvl9pPr marL="2743017" indent="0">
              <a:buNone/>
              <a:defRPr sz="1200" b="1"/>
            </a:lvl9pPr>
          </a:lstStyle>
          <a:p>
            <a:pPr lvl="0"/>
            <a:r>
              <a:rPr lang="de-DE"/>
              <a:t>Mastertextformat bearbeiten</a:t>
            </a:r>
          </a:p>
        </p:txBody>
      </p:sp>
      <p:sp>
        <p:nvSpPr>
          <p:cNvPr id="4" name="Inhaltsplatzhalter 3"/>
          <p:cNvSpPr>
            <a:spLocks noGrp="1"/>
          </p:cNvSpPr>
          <p:nvPr>
            <p:ph sz="half" idx="2"/>
          </p:nvPr>
        </p:nvSpPr>
        <p:spPr>
          <a:xfrm>
            <a:off x="530226" y="2000251"/>
            <a:ext cx="3967162" cy="2743200"/>
          </a:xfrm>
          <a:prstGeom prst="rect">
            <a:avLst/>
          </a:prstGeom>
        </p:spPr>
        <p:txBody>
          <a:bodyPr/>
          <a:lstStyle>
            <a:lvl1pPr>
              <a:defRPr sz="1200">
                <a:solidFill>
                  <a:srgbClr val="000A10"/>
                </a:solidFill>
              </a:defRPr>
            </a:lvl1pPr>
            <a:lvl2pPr>
              <a:defRPr sz="1200">
                <a:solidFill>
                  <a:srgbClr val="000A10"/>
                </a:solidFill>
              </a:defRPr>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428750"/>
            <a:ext cx="3962400" cy="479822"/>
          </a:xfrm>
          <a:prstGeom prst="rect">
            <a:avLst/>
          </a:prstGeom>
        </p:spPr>
        <p:txBody>
          <a:bodyPr anchor="b"/>
          <a:lstStyle>
            <a:lvl1pPr marL="0" indent="0">
              <a:buNone/>
              <a:defRPr sz="1500" b="0">
                <a:solidFill>
                  <a:schemeClr val="accent2"/>
                </a:solidFill>
              </a:defRPr>
            </a:lvl1pPr>
            <a:lvl2pPr marL="342877" indent="0">
              <a:buNone/>
              <a:defRPr sz="1500" b="1"/>
            </a:lvl2pPr>
            <a:lvl3pPr marL="685754" indent="0">
              <a:buNone/>
              <a:defRPr sz="1350" b="1"/>
            </a:lvl3pPr>
            <a:lvl4pPr marL="1028631" indent="0">
              <a:buNone/>
              <a:defRPr sz="1200" b="1"/>
            </a:lvl4pPr>
            <a:lvl5pPr marL="1371509" indent="0">
              <a:buNone/>
              <a:defRPr sz="1200" b="1"/>
            </a:lvl5pPr>
            <a:lvl6pPr marL="1714385" indent="0">
              <a:buNone/>
              <a:defRPr sz="1200" b="1"/>
            </a:lvl6pPr>
            <a:lvl7pPr marL="2057263" indent="0">
              <a:buNone/>
              <a:defRPr sz="1200" b="1"/>
            </a:lvl7pPr>
            <a:lvl8pPr marL="2400140" indent="0">
              <a:buNone/>
              <a:defRPr sz="1200" b="1"/>
            </a:lvl8pPr>
            <a:lvl9pPr marL="2743017" indent="0">
              <a:buNone/>
              <a:defRPr sz="1200" b="1"/>
            </a:lvl9pPr>
          </a:lstStyle>
          <a:p>
            <a:pPr lvl="0"/>
            <a:r>
              <a:rPr lang="de-DE"/>
              <a:t>Mastertextformat bearbeiten</a:t>
            </a:r>
          </a:p>
        </p:txBody>
      </p:sp>
      <p:sp>
        <p:nvSpPr>
          <p:cNvPr id="6" name="Inhaltsplatzhalter 5"/>
          <p:cNvSpPr>
            <a:spLocks noGrp="1"/>
          </p:cNvSpPr>
          <p:nvPr>
            <p:ph sz="quarter" idx="4"/>
          </p:nvPr>
        </p:nvSpPr>
        <p:spPr>
          <a:xfrm>
            <a:off x="4645026" y="2000251"/>
            <a:ext cx="3962400" cy="2743200"/>
          </a:xfrm>
          <a:prstGeom prst="rect">
            <a:avLst/>
          </a:prstGeom>
        </p:spPr>
        <p:txBody>
          <a:bodyPr/>
          <a:lstStyle>
            <a:lvl1pPr>
              <a:defRPr sz="1200">
                <a:solidFill>
                  <a:srgbClr val="000A10"/>
                </a:solidFill>
              </a:defRPr>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89460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684580" y="865866"/>
            <a:ext cx="7493035" cy="584156"/>
          </a:xfrm>
        </p:spPr>
        <p:txBody>
          <a:bodyPr>
            <a:normAutofit/>
          </a:bodyPr>
          <a:lstStyle>
            <a:lvl1pPr marL="0" marR="0" indent="0" algn="l" defTabSz="914339" rtl="0" eaLnBrk="1" fontAlgn="auto" latinLnBrk="0" hangingPunct="1">
              <a:lnSpc>
                <a:spcPct val="100000"/>
              </a:lnSpc>
              <a:spcBef>
                <a:spcPct val="0"/>
              </a:spcBef>
              <a:spcAft>
                <a:spcPts val="0"/>
              </a:spcAft>
              <a:buClrTx/>
              <a:buSzTx/>
              <a:buFontTx/>
              <a:buNone/>
              <a:tabLst/>
              <a:defRPr sz="2699" b="0" baseline="0">
                <a:solidFill>
                  <a:schemeClr val="tx1">
                    <a:lumMod val="65000"/>
                    <a:lumOff val="35000"/>
                  </a:schemeClr>
                </a:solidFill>
                <a:latin typeface="+mj-lt"/>
              </a:defRPr>
            </a:lvl1pPr>
          </a:lstStyle>
          <a:p>
            <a:r>
              <a:rPr lang="en-US" altLang="zh-CN" dirty="0"/>
              <a:t>Slide Title</a:t>
            </a:r>
          </a:p>
        </p:txBody>
      </p:sp>
      <p:sp>
        <p:nvSpPr>
          <p:cNvPr id="5" name="副标题 2"/>
          <p:cNvSpPr>
            <a:spLocks noGrp="1"/>
          </p:cNvSpPr>
          <p:nvPr>
            <p:ph type="subTitle" idx="1" hasCustomPrompt="1"/>
          </p:nvPr>
        </p:nvSpPr>
        <p:spPr>
          <a:xfrm>
            <a:off x="684580" y="1599867"/>
            <a:ext cx="7493035" cy="3072482"/>
          </a:xfrm>
        </p:spPr>
        <p:txBody>
          <a:bodyPr>
            <a:normAutofit/>
          </a:bodyPr>
          <a:lstStyle>
            <a:lvl1pPr marL="0" marR="0" indent="0" algn="l" defTabSz="914339" rtl="0" eaLnBrk="1" fontAlgn="auto" latinLnBrk="0" hangingPunct="1">
              <a:lnSpc>
                <a:spcPct val="100000"/>
              </a:lnSpc>
              <a:spcBef>
                <a:spcPct val="20000"/>
              </a:spcBef>
              <a:spcAft>
                <a:spcPts val="0"/>
              </a:spcAft>
              <a:buClrTx/>
              <a:buSzTx/>
              <a:buFont typeface="Arial" pitchFamily="34" charset="0"/>
              <a:buNone/>
              <a:tabLst/>
              <a:defRPr sz="1800" baseline="0">
                <a:solidFill>
                  <a:schemeClr val="tx1">
                    <a:lumMod val="65000"/>
                    <a:lumOff val="35000"/>
                  </a:schemeClr>
                </a:solidFill>
                <a:latin typeface="+mn-lt"/>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dirty="0"/>
              <a:t>Headline in Arial Regular 24 - 32 point</a:t>
            </a:r>
          </a:p>
        </p:txBody>
      </p:sp>
    </p:spTree>
    <p:extLst>
      <p:ext uri="{BB962C8B-B14F-4D97-AF65-F5344CB8AC3E}">
        <p14:creationId xmlns:p14="http://schemas.microsoft.com/office/powerpoint/2010/main" val="955835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7128" y="200020"/>
            <a:ext cx="8628096" cy="400040"/>
          </a:xfrm>
        </p:spPr>
        <p:txBody>
          <a:bodyPr/>
          <a:lstStyle>
            <a:lvl1pPr marL="0" indent="0">
              <a:defRPr/>
            </a:lvl1pPr>
          </a:lstStyle>
          <a:p>
            <a:r>
              <a:rPr lang="en-US" dirty="0" err="1"/>
              <a:t>TeleGrotesk</a:t>
            </a:r>
            <a:r>
              <a:rPr lang="en-US" dirty="0"/>
              <a:t> Headline Ultra 28 (32) 40 </a:t>
            </a:r>
            <a:r>
              <a:rPr lang="en-US" dirty="0" err="1"/>
              <a:t>pt</a:t>
            </a:r>
            <a:endParaRPr lang="en-US" dirty="0"/>
          </a:p>
        </p:txBody>
      </p:sp>
      <p:sp>
        <p:nvSpPr>
          <p:cNvPr id="3" name="Datumsplatzhalter 2"/>
          <p:cNvSpPr>
            <a:spLocks noGrp="1"/>
          </p:cNvSpPr>
          <p:nvPr>
            <p:ph type="dt" sz="half" idx="10"/>
          </p:nvPr>
        </p:nvSpPr>
        <p:spPr/>
        <p:txBody>
          <a:bodyPr/>
          <a:lstStyle/>
          <a:p>
            <a:pPr fontAlgn="base">
              <a:spcAft>
                <a:spcPct val="0"/>
              </a:spcAft>
            </a:pPr>
            <a:r>
              <a:rPr lang="de-DE" noProof="0"/>
              <a:t>April 28th 2019</a:t>
            </a:r>
            <a:endParaRPr lang="en-US" noProof="0" dirty="0"/>
          </a:p>
        </p:txBody>
      </p:sp>
      <p:sp>
        <p:nvSpPr>
          <p:cNvPr id="4" name="Foliennummernplatzhalter 3"/>
          <p:cNvSpPr>
            <a:spLocks noGrp="1"/>
          </p:cNvSpPr>
          <p:nvPr>
            <p:ph type="sldNum" sz="quarter" idx="11"/>
          </p:nvPr>
        </p:nvSpPr>
        <p:spPr/>
        <p:txBody>
          <a:bodyPr/>
          <a:lstStyle/>
          <a:p>
            <a:pPr fontAlgn="base">
              <a:spcAft>
                <a:spcPct val="0"/>
              </a:spcAft>
            </a:pPr>
            <a:fld id="{31ED8236-F742-4994-B025-3D78EEC04644}" type="slidenum">
              <a:rPr lang="en-US" noProof="0" smtClean="0"/>
              <a:pPr fontAlgn="base">
                <a:spcAft>
                  <a:spcPct val="0"/>
                </a:spcAft>
              </a:pPr>
              <a:t>‹Nr.›</a:t>
            </a:fld>
            <a:endParaRPr lang="en-US" noProof="0" dirty="0"/>
          </a:p>
        </p:txBody>
      </p:sp>
      <p:sp>
        <p:nvSpPr>
          <p:cNvPr id="5" name="Fußzeilenplatzhalter 4"/>
          <p:cNvSpPr>
            <a:spLocks noGrp="1"/>
          </p:cNvSpPr>
          <p:nvPr>
            <p:ph type="ftr" sz="quarter" idx="12"/>
          </p:nvPr>
        </p:nvSpPr>
        <p:spPr/>
        <p:txBody>
          <a:bodyPr/>
          <a:lstStyle/>
          <a:p>
            <a:r>
              <a:rPr lang="de-DE" noProof="0" dirty="0"/>
              <a:t>DT &amp; HW / M. Gunkel, F. Wissel, A. Poppe</a:t>
            </a:r>
            <a:endParaRPr lang="en-US" noProof="0" dirty="0"/>
          </a:p>
        </p:txBody>
      </p:sp>
    </p:spTree>
    <p:extLst>
      <p:ext uri="{BB962C8B-B14F-4D97-AF65-F5344CB8AC3E}">
        <p14:creationId xmlns:p14="http://schemas.microsoft.com/office/powerpoint/2010/main" val="5523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Empty slid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fontAlgn="base">
              <a:spcAft>
                <a:spcPct val="0"/>
              </a:spcAft>
            </a:pPr>
            <a:r>
              <a:rPr lang="de-DE" noProof="0"/>
              <a:t>April 28th 2019</a:t>
            </a:r>
            <a:endParaRPr lang="en-US" noProof="0" dirty="0"/>
          </a:p>
        </p:txBody>
      </p:sp>
      <p:sp>
        <p:nvSpPr>
          <p:cNvPr id="3" name="Foliennummernplatzhalter 2"/>
          <p:cNvSpPr>
            <a:spLocks noGrp="1"/>
          </p:cNvSpPr>
          <p:nvPr>
            <p:ph type="sldNum" sz="quarter" idx="11"/>
          </p:nvPr>
        </p:nvSpPr>
        <p:spPr/>
        <p:txBody>
          <a:bodyPr/>
          <a:lstStyle/>
          <a:p>
            <a:pPr fontAlgn="base">
              <a:spcAft>
                <a:spcPct val="0"/>
              </a:spcAft>
            </a:pPr>
            <a:fld id="{31ED8236-F742-4994-B025-3D78EEC04644}" type="slidenum">
              <a:rPr lang="en-US" noProof="0" smtClean="0"/>
              <a:pPr fontAlgn="base">
                <a:spcAft>
                  <a:spcPct val="0"/>
                </a:spcAft>
              </a:pPr>
              <a:t>‹Nr.›</a:t>
            </a:fld>
            <a:endParaRPr lang="en-US" noProof="0" dirty="0"/>
          </a:p>
        </p:txBody>
      </p:sp>
      <p:sp>
        <p:nvSpPr>
          <p:cNvPr id="4" name="Fußzeilenplatzhalter 3"/>
          <p:cNvSpPr>
            <a:spLocks noGrp="1"/>
          </p:cNvSpPr>
          <p:nvPr>
            <p:ph type="ftr" sz="quarter" idx="12"/>
          </p:nvPr>
        </p:nvSpPr>
        <p:spPr/>
        <p:txBody>
          <a:bodyPr/>
          <a:lstStyle/>
          <a:p>
            <a:r>
              <a:rPr lang="de-DE" noProof="0" dirty="0"/>
              <a:t>DT &amp; HW / M. Gunkel, F. Wissel, A. Poppe</a:t>
            </a:r>
            <a:endParaRPr lang="en-US" noProof="0" dirty="0"/>
          </a:p>
        </p:txBody>
      </p:sp>
    </p:spTree>
    <p:extLst>
      <p:ext uri="{BB962C8B-B14F-4D97-AF65-F5344CB8AC3E}">
        <p14:creationId xmlns:p14="http://schemas.microsoft.com/office/powerpoint/2010/main" val="42222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6675-5558-4C57-8A43-8136FB1B231F}"/>
              </a:ext>
            </a:extLst>
          </p:cNvPr>
          <p:cNvSpPr>
            <a:spLocks noGrp="1"/>
          </p:cNvSpPr>
          <p:nvPr>
            <p:ph type="title"/>
          </p:nvPr>
        </p:nvSpPr>
        <p:spPr>
          <a:xfrm>
            <a:off x="629841" y="273844"/>
            <a:ext cx="7886700" cy="994172"/>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171224F8-D5AF-44F4-B0F2-AABC4235E1D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9B2C6-D3E9-4465-80E7-DA69BE88F6A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FD61896A-15D8-4516-B6FF-43B430E6B6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1D0B1-7808-4C17-8512-43F15212DD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6FB6756-8C91-4A08-AD77-7DA037C940B0}"/>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8" name="Footer Placeholder 7">
            <a:extLst>
              <a:ext uri="{FF2B5EF4-FFF2-40B4-BE49-F238E27FC236}">
                <a16:creationId xmlns:a16="http://schemas.microsoft.com/office/drawing/2014/main" id="{D95E8CE4-F372-4349-B38E-C4132B883F24}"/>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7BEFBA83-E12B-4312-B288-7FF6D0501A09}"/>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16414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69D3-84E0-4108-B0FA-D928DAB8B389}"/>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238265C3-985D-4C2C-9963-F166F23C772A}"/>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4" name="Footer Placeholder 3">
            <a:extLst>
              <a:ext uri="{FF2B5EF4-FFF2-40B4-BE49-F238E27FC236}">
                <a16:creationId xmlns:a16="http://schemas.microsoft.com/office/drawing/2014/main" id="{C6BAB557-1B34-4ACC-BCFA-500048CC00EE}"/>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8058447-F313-4A99-8E65-F5F43331A0C3}"/>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354739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1F95B-647F-4D58-ACDB-51FDF85D9145}"/>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3" name="Footer Placeholder 2">
            <a:extLst>
              <a:ext uri="{FF2B5EF4-FFF2-40B4-BE49-F238E27FC236}">
                <a16:creationId xmlns:a16="http://schemas.microsoft.com/office/drawing/2014/main" id="{79B861CF-EA73-457B-B63C-D87776DABF4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C6F4307-C565-46BE-8D0B-670324439FCC}"/>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110922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9C7-0095-4FF0-8686-35E7D4FF65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30BE4CE6-8245-47A6-8638-3C43F3C0DFC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A950A0D7-51E8-4FE6-935C-85D00A2A2E1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5CABC5-FED6-40D4-B3C7-E359E9C23D0C}"/>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6" name="Footer Placeholder 5">
            <a:extLst>
              <a:ext uri="{FF2B5EF4-FFF2-40B4-BE49-F238E27FC236}">
                <a16:creationId xmlns:a16="http://schemas.microsoft.com/office/drawing/2014/main" id="{B2320226-C09B-416A-B859-73BE67F9F3DC}"/>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D4250ED6-B9F8-4A42-88D4-52760E2469C1}"/>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312994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9709-F65F-48F3-B813-A39D0F15EBE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045E3069-648E-4A6D-A688-8AF0F385FD4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 Placeholder 3">
            <a:extLst>
              <a:ext uri="{FF2B5EF4-FFF2-40B4-BE49-F238E27FC236}">
                <a16:creationId xmlns:a16="http://schemas.microsoft.com/office/drawing/2014/main" id="{EA375F60-3F7C-43BA-A9A4-8B726EBC9A5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5AC9ED-2DF3-4889-9B7A-40650BB0C057}"/>
              </a:ext>
            </a:extLst>
          </p:cNvPr>
          <p:cNvSpPr>
            <a:spLocks noGrp="1"/>
          </p:cNvSpPr>
          <p:nvPr>
            <p:ph type="dt" sz="half" idx="10"/>
          </p:nvPr>
        </p:nvSpPr>
        <p:spPr/>
        <p:txBody>
          <a:bodyPr/>
          <a:lstStyle/>
          <a:p>
            <a:fld id="{8A6177C9-B61A-45E9-B41D-C233251B5F69}" type="datetimeFigureOut">
              <a:rPr lang="de-DE" smtClean="0"/>
              <a:t>12.08.2020</a:t>
            </a:fld>
            <a:endParaRPr lang="de-DE"/>
          </a:p>
        </p:txBody>
      </p:sp>
      <p:sp>
        <p:nvSpPr>
          <p:cNvPr id="6" name="Footer Placeholder 5">
            <a:extLst>
              <a:ext uri="{FF2B5EF4-FFF2-40B4-BE49-F238E27FC236}">
                <a16:creationId xmlns:a16="http://schemas.microsoft.com/office/drawing/2014/main" id="{F3853783-91A0-46CA-8EF7-EAD467C09B81}"/>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0A5183A8-2818-4A1E-862F-AED61F3A5E57}"/>
              </a:ext>
            </a:extLst>
          </p:cNvPr>
          <p:cNvSpPr>
            <a:spLocks noGrp="1"/>
          </p:cNvSpPr>
          <p:nvPr>
            <p:ph type="sldNum" sz="quarter" idx="12"/>
          </p:nvPr>
        </p:nvSpPr>
        <p:spPr/>
        <p:txBody>
          <a:bodyPr/>
          <a:lstStyle/>
          <a:p>
            <a:fld id="{3ABC8493-8BD1-4D5A-B623-D7D1F884A48C}" type="slidenum">
              <a:rPr lang="de-DE" smtClean="0"/>
              <a:t>‹Nr.›</a:t>
            </a:fld>
            <a:endParaRPr lang="de-DE"/>
          </a:p>
        </p:txBody>
      </p:sp>
    </p:spTree>
    <p:extLst>
      <p:ext uri="{BB962C8B-B14F-4D97-AF65-F5344CB8AC3E}">
        <p14:creationId xmlns:p14="http://schemas.microsoft.com/office/powerpoint/2010/main" val="147561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microsoft.com/office/2007/relationships/hdphoto" Target="../media/hdphoto1.wdp"/><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4.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8F977-C560-40BC-B91D-B4AE891BFC1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BAB5B85-7C0F-4A8E-824D-E01040D0945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CF0FC16-5231-464E-BAFF-8DF99F2B8B1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6177C9-B61A-45E9-B41D-C233251B5F69}" type="datetimeFigureOut">
              <a:rPr lang="de-DE" smtClean="0"/>
              <a:t>12.08.2020</a:t>
            </a:fld>
            <a:endParaRPr lang="de-DE"/>
          </a:p>
        </p:txBody>
      </p:sp>
      <p:sp>
        <p:nvSpPr>
          <p:cNvPr id="5" name="Footer Placeholder 4">
            <a:extLst>
              <a:ext uri="{FF2B5EF4-FFF2-40B4-BE49-F238E27FC236}">
                <a16:creationId xmlns:a16="http://schemas.microsoft.com/office/drawing/2014/main" id="{94BDD335-8C45-4139-A145-29D62C7C79E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3340DDF8-BE97-4847-BA0F-46FF2012447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ABC8493-8BD1-4D5A-B623-D7D1F884A48C}" type="slidenum">
              <a:rPr lang="de-DE" smtClean="0"/>
              <a:t>‹Nr.›</a:t>
            </a:fld>
            <a:endParaRPr lang="de-DE"/>
          </a:p>
        </p:txBody>
      </p:sp>
      <p:pic>
        <p:nvPicPr>
          <p:cNvPr id="7" name="Bild 7">
            <a:extLst>
              <a:ext uri="{FF2B5EF4-FFF2-40B4-BE49-F238E27FC236}">
                <a16:creationId xmlns:a16="http://schemas.microsoft.com/office/drawing/2014/main" id="{4F9C23F6-3A21-44EE-99D8-F7B150FF2CCB}"/>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b="23639"/>
          <a:stretch/>
        </p:blipFill>
        <p:spPr>
          <a:xfrm>
            <a:off x="7066140" y="260712"/>
            <a:ext cx="1543335" cy="347509"/>
          </a:xfrm>
          <a:prstGeom prst="rect">
            <a:avLst/>
          </a:prstGeom>
        </p:spPr>
      </p:pic>
    </p:spTree>
    <p:extLst>
      <p:ext uri="{BB962C8B-B14F-4D97-AF65-F5344CB8AC3E}">
        <p14:creationId xmlns:p14="http://schemas.microsoft.com/office/powerpoint/2010/main" val="2149270383"/>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1075"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endParaRPr lang="en-GB" noProof="0"/>
          </a:p>
        </p:txBody>
      </p:sp>
      <p:sp>
        <p:nvSpPr>
          <p:cNvPr id="1028" name="Rectangle 52"/>
          <p:cNvSpPr>
            <a:spLocks noGrp="1" noChangeArrowheads="1"/>
          </p:cNvSpPr>
          <p:nvPr>
            <p:ph type="title"/>
          </p:nvPr>
        </p:nvSpPr>
        <p:spPr bwMode="auto">
          <a:xfrm>
            <a:off x="530225" y="267495"/>
            <a:ext cx="627402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altLang="de-DE" noProof="0" dirty="0" err="1"/>
              <a:t>Mastertitelformat</a:t>
            </a:r>
            <a:r>
              <a:rPr lang="en-GB" altLang="de-DE" noProof="0" dirty="0"/>
              <a:t> </a:t>
            </a:r>
            <a:r>
              <a:rPr lang="en-GB" altLang="de-DE" noProof="0" dirty="0" err="1"/>
              <a:t>bearbeiten</a:t>
            </a:r>
            <a:endParaRPr lang="en-GB" altLang="de-DE" noProof="0" dirty="0"/>
          </a:p>
        </p:txBody>
      </p:sp>
      <p:sp>
        <p:nvSpPr>
          <p:cNvPr id="1029" name="Rectangle 53"/>
          <p:cNvSpPr>
            <a:spLocks noGrp="1" noChangeArrowheads="1"/>
          </p:cNvSpPr>
          <p:nvPr>
            <p:ph type="body" idx="1"/>
          </p:nvPr>
        </p:nvSpPr>
        <p:spPr bwMode="auto">
          <a:xfrm>
            <a:off x="530226" y="1201739"/>
            <a:ext cx="8080375" cy="3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de-DE" noProof="0" dirty="0" err="1"/>
              <a:t>Mastertextformat</a:t>
            </a:r>
            <a:r>
              <a:rPr lang="en-GB" altLang="de-DE" noProof="0" dirty="0"/>
              <a:t> </a:t>
            </a:r>
            <a:r>
              <a:rPr lang="en-GB" altLang="de-DE" noProof="0" dirty="0" err="1"/>
              <a:t>bearbeiten</a:t>
            </a:r>
            <a:endParaRPr lang="en-GB" altLang="de-DE" noProof="0" dirty="0"/>
          </a:p>
          <a:p>
            <a:pPr lvl="1"/>
            <a:r>
              <a:rPr lang="en-GB" altLang="de-DE" noProof="0" dirty="0" err="1"/>
              <a:t>Zweite</a:t>
            </a:r>
            <a:r>
              <a:rPr lang="en-GB" altLang="de-DE" noProof="0" dirty="0"/>
              <a:t> </a:t>
            </a:r>
            <a:r>
              <a:rPr lang="en-GB" altLang="de-DE" noProof="0" dirty="0" err="1"/>
              <a:t>Ebene</a:t>
            </a:r>
            <a:endParaRPr lang="en-GB" altLang="de-DE" noProof="0" dirty="0"/>
          </a:p>
          <a:p>
            <a:pPr lvl="2"/>
            <a:r>
              <a:rPr lang="en-GB" altLang="de-DE" noProof="0" dirty="0" err="1"/>
              <a:t>Dritte</a:t>
            </a:r>
            <a:r>
              <a:rPr lang="en-GB" altLang="de-DE" noProof="0" dirty="0"/>
              <a:t> </a:t>
            </a:r>
            <a:r>
              <a:rPr lang="en-GB" altLang="de-DE" noProof="0" dirty="0" err="1"/>
              <a:t>Ebene</a:t>
            </a:r>
            <a:endParaRPr lang="en-GB" altLang="de-DE" noProof="0" dirty="0"/>
          </a:p>
          <a:p>
            <a:pPr lvl="3"/>
            <a:r>
              <a:rPr lang="en-GB" altLang="de-DE" noProof="0" dirty="0" err="1"/>
              <a:t>Vierte</a:t>
            </a:r>
            <a:r>
              <a:rPr lang="en-GB" altLang="de-DE" noProof="0" dirty="0"/>
              <a:t> </a:t>
            </a:r>
            <a:r>
              <a:rPr lang="en-GB" altLang="de-DE" noProof="0" dirty="0" err="1"/>
              <a:t>Ebene</a:t>
            </a:r>
            <a:endParaRPr lang="en-GB" altLang="de-DE" noProof="0" dirty="0"/>
          </a:p>
          <a:p>
            <a:pPr lvl="4"/>
            <a:r>
              <a:rPr lang="en-GB" altLang="de-DE" noProof="0" dirty="0" err="1"/>
              <a:t>Fünfte</a:t>
            </a:r>
            <a:r>
              <a:rPr lang="en-GB" altLang="de-DE" noProof="0" dirty="0"/>
              <a:t> </a:t>
            </a:r>
            <a:r>
              <a:rPr lang="en-GB" altLang="de-DE" noProof="0" dirty="0" err="1"/>
              <a:t>Ebene</a:t>
            </a:r>
            <a:endParaRPr lang="en-GB" altLang="de-DE" noProof="0" dirty="0"/>
          </a:p>
        </p:txBody>
      </p:sp>
      <p:cxnSp>
        <p:nvCxnSpPr>
          <p:cNvPr id="1031" name="Gerade Verbindung 12"/>
          <p:cNvCxnSpPr>
            <a:cxnSpLocks noChangeShapeType="1"/>
          </p:cNvCxnSpPr>
          <p:nvPr/>
        </p:nvCxnSpPr>
        <p:spPr bwMode="auto">
          <a:xfrm>
            <a:off x="4516440" y="320280"/>
            <a:ext cx="822325" cy="6167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8" name="Bild 7"/>
          <p:cNvPicPr>
            <a:picLocks noChangeAspect="1"/>
          </p:cNvPicPr>
          <p:nvPr userDrawn="1"/>
        </p:nvPicPr>
        <p:blipFill rotWithShape="1">
          <a:blip r:embed="rId17" cstate="email">
            <a:extLst>
              <a:ext uri="{28A0092B-C50C-407E-A947-70E740481C1C}">
                <a14:useLocalDpi xmlns:a14="http://schemas.microsoft.com/office/drawing/2010/main"/>
              </a:ext>
            </a:extLst>
          </a:blip>
          <a:srcRect b="23639"/>
          <a:stretch/>
        </p:blipFill>
        <p:spPr>
          <a:xfrm>
            <a:off x="7066141" y="260713"/>
            <a:ext cx="1543335" cy="347509"/>
          </a:xfrm>
          <a:prstGeom prst="rect">
            <a:avLst/>
          </a:prstGeom>
        </p:spPr>
      </p:pic>
    </p:spTree>
    <p:extLst>
      <p:ext uri="{BB962C8B-B14F-4D97-AF65-F5344CB8AC3E}">
        <p14:creationId xmlns:p14="http://schemas.microsoft.com/office/powerpoint/2010/main" val="3255953023"/>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 id="2147484770" r:id="rId13"/>
    <p:sldLayoutId id="2147484771" r:id="rId14"/>
    <p:sldLayoutId id="2147484772" r:id="rId15"/>
  </p:sldLayoutIdLst>
  <p:hf hdr="0" ftr="0" dt="0"/>
  <p:txStyles>
    <p:title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189"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378"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566"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754"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p:titleStyle>
    <p:bodyStyle>
      <a:lvl1pPr marL="269868" indent="-269868"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75" indent="-265106"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43" indent="-269868"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585"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691"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537" indent="-228594" algn="l" rtl="0" eaLnBrk="1" fontAlgn="base" hangingPunct="1">
        <a:spcBef>
          <a:spcPct val="20000"/>
        </a:spcBef>
        <a:spcAft>
          <a:spcPct val="0"/>
        </a:spcAft>
        <a:buChar char="»"/>
        <a:defRPr>
          <a:solidFill>
            <a:schemeClr val="tx1"/>
          </a:solidFill>
          <a:latin typeface="+mn-lt"/>
          <a:ea typeface="+mn-ea"/>
        </a:defRPr>
      </a:lvl6pPr>
      <a:lvl7pPr marL="2971726" indent="-228594" algn="l" rtl="0" eaLnBrk="1" fontAlgn="base" hangingPunct="1">
        <a:spcBef>
          <a:spcPct val="20000"/>
        </a:spcBef>
        <a:spcAft>
          <a:spcPct val="0"/>
        </a:spcAft>
        <a:buChar char="»"/>
        <a:defRPr>
          <a:solidFill>
            <a:schemeClr val="tx1"/>
          </a:solidFill>
          <a:latin typeface="+mn-lt"/>
          <a:ea typeface="+mn-ea"/>
        </a:defRPr>
      </a:lvl7pPr>
      <a:lvl8pPr marL="3428915" indent="-228594" algn="l" rtl="0" eaLnBrk="1" fontAlgn="base" hangingPunct="1">
        <a:spcBef>
          <a:spcPct val="20000"/>
        </a:spcBef>
        <a:spcAft>
          <a:spcPct val="0"/>
        </a:spcAft>
        <a:buChar char="»"/>
        <a:defRPr>
          <a:solidFill>
            <a:schemeClr val="tx1"/>
          </a:solidFill>
          <a:latin typeface="+mn-lt"/>
          <a:ea typeface="+mn-ea"/>
        </a:defRPr>
      </a:lvl8pPr>
      <a:lvl9pPr marL="3886103" indent="-228594"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6786564" y="4706435"/>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1075"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DB854C42-4ED1-4244-81BE-FFD27B7C984E}" type="datetime1">
              <a:rPr lang="en-US" noProof="0" smtClean="0"/>
              <a:t>8/12/2020</a:t>
            </a:fld>
            <a:endParaRPr lang="en-GB" noProof="0"/>
          </a:p>
        </p:txBody>
      </p:sp>
      <p:sp>
        <p:nvSpPr>
          <p:cNvPr id="1028" name="Rectangle 52"/>
          <p:cNvSpPr>
            <a:spLocks noGrp="1" noChangeArrowheads="1"/>
          </p:cNvSpPr>
          <p:nvPr>
            <p:ph type="title"/>
          </p:nvPr>
        </p:nvSpPr>
        <p:spPr bwMode="auto">
          <a:xfrm>
            <a:off x="530225" y="267495"/>
            <a:ext cx="627402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altLang="de-DE" noProof="0" dirty="0" err="1"/>
              <a:t>Mastertitelformat</a:t>
            </a:r>
            <a:r>
              <a:rPr lang="en-GB" altLang="de-DE" noProof="0" dirty="0"/>
              <a:t> </a:t>
            </a:r>
            <a:r>
              <a:rPr lang="en-GB" altLang="de-DE" noProof="0" dirty="0" err="1"/>
              <a:t>bearbeiten</a:t>
            </a:r>
            <a:endParaRPr lang="en-GB" altLang="de-DE" noProof="0" dirty="0"/>
          </a:p>
        </p:txBody>
      </p:sp>
      <p:sp>
        <p:nvSpPr>
          <p:cNvPr id="1029" name="Rectangle 53"/>
          <p:cNvSpPr>
            <a:spLocks noGrp="1" noChangeArrowheads="1"/>
          </p:cNvSpPr>
          <p:nvPr>
            <p:ph type="body" idx="1"/>
          </p:nvPr>
        </p:nvSpPr>
        <p:spPr bwMode="auto">
          <a:xfrm>
            <a:off x="530226" y="1201739"/>
            <a:ext cx="8080375" cy="3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de-DE" noProof="0" dirty="0" err="1"/>
              <a:t>Mastertextformat</a:t>
            </a:r>
            <a:r>
              <a:rPr lang="en-GB" altLang="de-DE" noProof="0" dirty="0"/>
              <a:t> </a:t>
            </a:r>
            <a:r>
              <a:rPr lang="en-GB" altLang="de-DE" noProof="0" dirty="0" err="1"/>
              <a:t>bearbeiten</a:t>
            </a:r>
            <a:endParaRPr lang="en-GB" altLang="de-DE" noProof="0" dirty="0"/>
          </a:p>
          <a:p>
            <a:pPr lvl="1"/>
            <a:r>
              <a:rPr lang="en-GB" altLang="de-DE" noProof="0" dirty="0" err="1"/>
              <a:t>Zweite</a:t>
            </a:r>
            <a:r>
              <a:rPr lang="en-GB" altLang="de-DE" noProof="0" dirty="0"/>
              <a:t> </a:t>
            </a:r>
            <a:r>
              <a:rPr lang="en-GB" altLang="de-DE" noProof="0" dirty="0" err="1"/>
              <a:t>Ebene</a:t>
            </a:r>
            <a:endParaRPr lang="en-GB" altLang="de-DE" noProof="0" dirty="0"/>
          </a:p>
          <a:p>
            <a:pPr lvl="2"/>
            <a:r>
              <a:rPr lang="en-GB" altLang="de-DE" noProof="0" dirty="0" err="1"/>
              <a:t>Dritte</a:t>
            </a:r>
            <a:r>
              <a:rPr lang="en-GB" altLang="de-DE" noProof="0" dirty="0"/>
              <a:t> </a:t>
            </a:r>
            <a:r>
              <a:rPr lang="en-GB" altLang="de-DE" noProof="0" dirty="0" err="1"/>
              <a:t>Ebene</a:t>
            </a:r>
            <a:endParaRPr lang="en-GB" altLang="de-DE" noProof="0" dirty="0"/>
          </a:p>
          <a:p>
            <a:pPr lvl="3"/>
            <a:r>
              <a:rPr lang="en-GB" altLang="de-DE" noProof="0" dirty="0" err="1"/>
              <a:t>Vierte</a:t>
            </a:r>
            <a:r>
              <a:rPr lang="en-GB" altLang="de-DE" noProof="0" dirty="0"/>
              <a:t> </a:t>
            </a:r>
            <a:r>
              <a:rPr lang="en-GB" altLang="de-DE" noProof="0" dirty="0" err="1"/>
              <a:t>Ebene</a:t>
            </a:r>
            <a:endParaRPr lang="en-GB" altLang="de-DE" noProof="0" dirty="0"/>
          </a:p>
          <a:p>
            <a:pPr lvl="4"/>
            <a:r>
              <a:rPr lang="en-GB" altLang="de-DE" noProof="0" dirty="0" err="1"/>
              <a:t>Fünfte</a:t>
            </a:r>
            <a:r>
              <a:rPr lang="en-GB" altLang="de-DE" noProof="0" dirty="0"/>
              <a:t> </a:t>
            </a:r>
            <a:r>
              <a:rPr lang="en-GB" altLang="de-DE" noProof="0" dirty="0" err="1"/>
              <a:t>Ebene</a:t>
            </a:r>
            <a:endParaRPr lang="en-GB" altLang="de-DE" noProof="0" dirty="0"/>
          </a:p>
        </p:txBody>
      </p:sp>
      <p:cxnSp>
        <p:nvCxnSpPr>
          <p:cNvPr id="1031" name="Gerade Verbindung 12"/>
          <p:cNvCxnSpPr>
            <a:cxnSpLocks noChangeShapeType="1"/>
          </p:cNvCxnSpPr>
          <p:nvPr/>
        </p:nvCxnSpPr>
        <p:spPr bwMode="auto">
          <a:xfrm>
            <a:off x="4516440" y="320280"/>
            <a:ext cx="822325" cy="6167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8" name="Bild 7"/>
          <p:cNvPicPr>
            <a:picLocks noChangeAspect="1"/>
          </p:cNvPicPr>
          <p:nvPr userDrawn="1"/>
        </p:nvPicPr>
        <p:blipFill rotWithShape="1">
          <a:blip r:embed="rId16" cstate="email">
            <a:extLst>
              <a:ext uri="{28A0092B-C50C-407E-A947-70E740481C1C}">
                <a14:useLocalDpi xmlns:a14="http://schemas.microsoft.com/office/drawing/2010/main" val="0"/>
              </a:ext>
            </a:extLst>
          </a:blip>
          <a:srcRect b="23639"/>
          <a:stretch/>
        </p:blipFill>
        <p:spPr>
          <a:xfrm>
            <a:off x="7066141" y="260713"/>
            <a:ext cx="1543335" cy="347509"/>
          </a:xfrm>
          <a:prstGeom prst="rect">
            <a:avLst/>
          </a:prstGeom>
        </p:spPr>
      </p:pic>
    </p:spTree>
    <p:extLst>
      <p:ext uri="{BB962C8B-B14F-4D97-AF65-F5344CB8AC3E}">
        <p14:creationId xmlns:p14="http://schemas.microsoft.com/office/powerpoint/2010/main" val="678498097"/>
      </p:ext>
    </p:extLst>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 id="2147484787" r:id="rId14"/>
  </p:sldLayoutIdLst>
  <p:hf hdr="0" ftr="0" dt="0"/>
  <p:txStyles>
    <p:title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189"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378"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566"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754"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p:titleStyle>
    <p:bodyStyle>
      <a:lvl1pPr marL="269868" indent="-269868"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75" indent="-265106"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43" indent="-269868"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585"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691"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537" indent="-228594" algn="l" rtl="0" eaLnBrk="1" fontAlgn="base" hangingPunct="1">
        <a:spcBef>
          <a:spcPct val="20000"/>
        </a:spcBef>
        <a:spcAft>
          <a:spcPct val="0"/>
        </a:spcAft>
        <a:buChar char="»"/>
        <a:defRPr>
          <a:solidFill>
            <a:schemeClr val="tx1"/>
          </a:solidFill>
          <a:latin typeface="+mn-lt"/>
          <a:ea typeface="+mn-ea"/>
        </a:defRPr>
      </a:lvl6pPr>
      <a:lvl7pPr marL="2971726" indent="-228594" algn="l" rtl="0" eaLnBrk="1" fontAlgn="base" hangingPunct="1">
        <a:spcBef>
          <a:spcPct val="20000"/>
        </a:spcBef>
        <a:spcAft>
          <a:spcPct val="0"/>
        </a:spcAft>
        <a:buChar char="»"/>
        <a:defRPr>
          <a:solidFill>
            <a:schemeClr val="tx1"/>
          </a:solidFill>
          <a:latin typeface="+mn-lt"/>
          <a:ea typeface="+mn-ea"/>
        </a:defRPr>
      </a:lvl7pPr>
      <a:lvl8pPr marL="3428915" indent="-228594" algn="l" rtl="0" eaLnBrk="1" fontAlgn="base" hangingPunct="1">
        <a:spcBef>
          <a:spcPct val="20000"/>
        </a:spcBef>
        <a:spcAft>
          <a:spcPct val="0"/>
        </a:spcAft>
        <a:buChar char="»"/>
        <a:defRPr>
          <a:solidFill>
            <a:schemeClr val="tx1"/>
          </a:solidFill>
          <a:latin typeface="+mn-lt"/>
          <a:ea typeface="+mn-ea"/>
        </a:defRPr>
      </a:lvl8pPr>
      <a:lvl9pPr marL="3886103" indent="-228594"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矩形 4"/>
          <p:cNvSpPr/>
          <p:nvPr userDrawn="1"/>
        </p:nvSpPr>
        <p:spPr>
          <a:xfrm>
            <a:off x="1" y="4762"/>
            <a:ext cx="9142811" cy="5138738"/>
          </a:xfrm>
          <a:prstGeom prst="rect">
            <a:avLst/>
          </a:prstGeom>
          <a:blipFill dpi="0" rotWithShape="1">
            <a:blip r:embed="rId6" cstate="print">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defTabSz="914339" fontAlgn="base">
              <a:spcBef>
                <a:spcPct val="0"/>
              </a:spcBef>
              <a:spcAft>
                <a:spcPct val="0"/>
              </a:spcAft>
            </a:pPr>
            <a:endParaRPr lang="zh-CN" altLang="en-US" sz="1800">
              <a:solidFill>
                <a:prstClr val="white"/>
              </a:solidFill>
            </a:endParaRPr>
          </a:p>
        </p:txBody>
      </p:sp>
      <p:sp>
        <p:nvSpPr>
          <p:cNvPr id="16" name="Rectangle 86"/>
          <p:cNvSpPr>
            <a:spLocks noChangeArrowheads="1"/>
          </p:cNvSpPr>
          <p:nvPr userDrawn="1"/>
        </p:nvSpPr>
        <p:spPr bwMode="auto">
          <a:xfrm>
            <a:off x="274963" y="4797029"/>
            <a:ext cx="1057000" cy="346472"/>
          </a:xfrm>
          <a:prstGeom prst="rect">
            <a:avLst/>
          </a:prstGeom>
          <a:noFill/>
          <a:ln w="9525">
            <a:noFill/>
            <a:miter lim="800000"/>
            <a:headEnd/>
            <a:tailEnd/>
          </a:ln>
          <a:effectLst/>
        </p:spPr>
        <p:txBody>
          <a:bodyPr lIns="0" tIns="0" rIns="0" bIns="0"/>
          <a:lstStyle/>
          <a:p>
            <a:pPr defTabSz="587973" eaLnBrk="0" fontAlgn="base" hangingPunct="0">
              <a:lnSpc>
                <a:spcPct val="85000"/>
              </a:lnSpc>
              <a:spcBef>
                <a:spcPct val="0"/>
              </a:spcBef>
              <a:spcAft>
                <a:spcPct val="0"/>
              </a:spcAft>
            </a:pPr>
            <a:endParaRPr lang="de-DE" sz="700" dirty="0">
              <a:solidFill>
                <a:srgbClr val="000000">
                  <a:lumMod val="75000"/>
                  <a:lumOff val="25000"/>
                </a:srgbClr>
              </a:solidFill>
              <a:latin typeface="FrutigerNext LT Regular" pitchFamily="34" charset="0"/>
              <a:ea typeface="MS PGothic" pitchFamily="34" charset="-128"/>
            </a:endParaRPr>
          </a:p>
          <a:p>
            <a:pPr defTabSz="587973" eaLnBrk="0" fontAlgn="base" hangingPunct="0">
              <a:lnSpc>
                <a:spcPct val="85000"/>
              </a:lnSpc>
              <a:spcBef>
                <a:spcPct val="0"/>
              </a:spcBef>
              <a:spcAft>
                <a:spcPct val="0"/>
              </a:spcAft>
            </a:pPr>
            <a:r>
              <a:rPr lang="de-DE" sz="700" dirty="0">
                <a:solidFill>
                  <a:srgbClr val="000000">
                    <a:lumMod val="75000"/>
                    <a:lumOff val="25000"/>
                  </a:srgbClr>
                </a:solidFill>
                <a:latin typeface="FrutigerNext LT Regular" pitchFamily="34" charset="0"/>
                <a:ea typeface="MS PGothic" pitchFamily="34" charset="-128"/>
              </a:rPr>
              <a:t>Page </a:t>
            </a:r>
            <a:fld id="{E68EC476-442B-4BB7-9603-F1440C241F3D}" type="slidenum">
              <a:rPr lang="de-DE" sz="700">
                <a:solidFill>
                  <a:srgbClr val="000000">
                    <a:lumMod val="75000"/>
                    <a:lumOff val="25000"/>
                  </a:srgbClr>
                </a:solidFill>
                <a:latin typeface="FrutigerNext LT Regular" pitchFamily="34" charset="0"/>
                <a:ea typeface="MS PGothic" pitchFamily="34" charset="-128"/>
              </a:rPr>
              <a:pPr defTabSz="587973" eaLnBrk="0" fontAlgn="base" hangingPunct="0">
                <a:lnSpc>
                  <a:spcPct val="85000"/>
                </a:lnSpc>
                <a:spcBef>
                  <a:spcPct val="0"/>
                </a:spcBef>
                <a:spcAft>
                  <a:spcPct val="0"/>
                </a:spcAft>
              </a:pPr>
              <a:t>‹Nr.›</a:t>
            </a:fld>
            <a:endParaRPr lang="en-GB" sz="700" dirty="0">
              <a:solidFill>
                <a:srgbClr val="000000">
                  <a:lumMod val="75000"/>
                  <a:lumOff val="25000"/>
                </a:srgbClr>
              </a:solidFill>
              <a:latin typeface="FrutigerNext LT Regular" pitchFamily="34" charset="0"/>
              <a:ea typeface="MS PGothic" pitchFamily="34" charset="-128"/>
            </a:endParaRPr>
          </a:p>
        </p:txBody>
      </p:sp>
      <p:pic>
        <p:nvPicPr>
          <p:cNvPr id="17" name="Picture 87" descr="图片3副本"/>
          <p:cNvPicPr>
            <a:picLocks noChangeAspect="1" noChangeArrowheads="1"/>
          </p:cNvPicPr>
          <p:nvPr userDrawn="1"/>
        </p:nvPicPr>
        <p:blipFill>
          <a:blip r:embed="rId8" cstate="print"/>
          <a:srcRect/>
          <a:stretch>
            <a:fillRect/>
          </a:stretch>
        </p:blipFill>
        <p:spPr bwMode="auto">
          <a:xfrm>
            <a:off x="7634681" y="4789886"/>
            <a:ext cx="971297" cy="230981"/>
          </a:xfrm>
          <a:prstGeom prst="rect">
            <a:avLst/>
          </a:prstGeom>
          <a:noFill/>
        </p:spPr>
      </p:pic>
      <p:sp>
        <p:nvSpPr>
          <p:cNvPr id="18" name="Text Box 5"/>
          <p:cNvSpPr txBox="1">
            <a:spLocks noChangeArrowheads="1"/>
          </p:cNvSpPr>
          <p:nvPr userDrawn="1"/>
        </p:nvSpPr>
        <p:spPr bwMode="auto">
          <a:xfrm>
            <a:off x="3560655" y="4858941"/>
            <a:ext cx="1677042" cy="138499"/>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6856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685571">
              <a:defRPr/>
            </a:pPr>
            <a:r>
              <a:rPr lang="en-US" altLang="zh-CN" sz="900" kern="0" dirty="0">
                <a:solidFill>
                  <a:srgbClr val="000000">
                    <a:lumMod val="65000"/>
                    <a:lumOff val="35000"/>
                  </a:srgbClr>
                </a:solidFill>
                <a:latin typeface="FrutigerNext LT Regular" pitchFamily="34" charset="0"/>
                <a:ea typeface="MS PGothic" pitchFamily="34" charset="-128"/>
              </a:rPr>
              <a:t>HUAWEI TECHNOLOGIES CO., LTD.</a:t>
            </a:r>
          </a:p>
        </p:txBody>
      </p:sp>
    </p:spTree>
    <p:extLst>
      <p:ext uri="{BB962C8B-B14F-4D97-AF65-F5344CB8AC3E}">
        <p14:creationId xmlns:p14="http://schemas.microsoft.com/office/powerpoint/2010/main" val="989271433"/>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3" r:id="rId4"/>
  </p:sldLayoutIdLst>
  <p:txStyles>
    <p:titleStyle>
      <a:lvl1pPr algn="l" rtl="0" eaLnBrk="0" fontAlgn="base" hangingPunct="0">
        <a:spcBef>
          <a:spcPct val="0"/>
        </a:spcBef>
        <a:spcAft>
          <a:spcPct val="0"/>
        </a:spcAft>
        <a:defRPr sz="2800" b="1">
          <a:solidFill>
            <a:srgbClr val="990000"/>
          </a:solidFill>
          <a:latin typeface="FrutigerNext LT Light"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1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33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50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6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180963" indent="-180963" algn="l" rtl="0" eaLnBrk="0" fontAlgn="base" hangingPunct="0">
        <a:lnSpc>
          <a:spcPct val="120000"/>
        </a:lnSpc>
        <a:spcBef>
          <a:spcPct val="0"/>
        </a:spcBef>
        <a:spcAft>
          <a:spcPct val="0"/>
        </a:spcAft>
        <a:buClr>
          <a:srgbClr val="990000"/>
        </a:buClr>
        <a:buSzPct val="85000"/>
        <a:buFont typeface="Wingdings" pitchFamily="2" charset="2"/>
        <a:buChar char="q"/>
        <a:defRPr sz="1600" b="1">
          <a:solidFill>
            <a:schemeClr val="tx1"/>
          </a:solidFill>
          <a:latin typeface="Arial" pitchFamily="34" charset="0"/>
          <a:ea typeface="黑体" pitchFamily="49" charset="-122"/>
          <a:cs typeface="Arial" pitchFamily="34" charset="0"/>
        </a:defRPr>
      </a:lvl1pPr>
      <a:lvl2pPr marL="353990" indent="-173026" algn="l" rtl="0" eaLnBrk="0" fontAlgn="base" hangingPunct="0">
        <a:lnSpc>
          <a:spcPct val="120000"/>
        </a:lnSpc>
        <a:spcBef>
          <a:spcPct val="0"/>
        </a:spcBef>
        <a:spcAft>
          <a:spcPct val="0"/>
        </a:spcAft>
        <a:buClr>
          <a:srgbClr val="990000"/>
        </a:buClr>
        <a:buSzPct val="85000"/>
        <a:buFont typeface="Wingdings" pitchFamily="2" charset="2"/>
        <a:buChar char=""/>
        <a:defRPr sz="1400">
          <a:solidFill>
            <a:schemeClr val="tx1"/>
          </a:solidFill>
          <a:latin typeface="Arial" pitchFamily="34" charset="0"/>
          <a:ea typeface="+mn-ea"/>
          <a:cs typeface="Arial" pitchFamily="34" charset="0"/>
        </a:defRPr>
      </a:lvl2pPr>
      <a:lvl3pPr marL="541302" indent="-93657" algn="l" rtl="0" eaLnBrk="0" fontAlgn="base" hangingPunct="0">
        <a:lnSpc>
          <a:spcPct val="120000"/>
        </a:lnSpc>
        <a:spcBef>
          <a:spcPct val="0"/>
        </a:spcBef>
        <a:spcAft>
          <a:spcPct val="0"/>
        </a:spcAft>
        <a:buClr>
          <a:srgbClr val="777777"/>
        </a:buClr>
        <a:buSzPct val="85000"/>
        <a:buFont typeface="Arial" pitchFamily="34" charset="0"/>
        <a:buChar char="●"/>
        <a:defRPr sz="1200">
          <a:solidFill>
            <a:schemeClr val="tx1"/>
          </a:solidFill>
          <a:latin typeface="Arial" pitchFamily="34" charset="0"/>
          <a:ea typeface="+mn-ea"/>
          <a:cs typeface="Arial" pitchFamily="34" charset="0"/>
        </a:defRPr>
      </a:lvl3pPr>
      <a:lvl4pPr marL="714328" indent="-88894" algn="l" rtl="0" eaLnBrk="0" fontAlgn="base" hangingPunct="0">
        <a:lnSpc>
          <a:spcPct val="120000"/>
        </a:lnSpc>
        <a:spcBef>
          <a:spcPct val="0"/>
        </a:spcBef>
        <a:spcAft>
          <a:spcPct val="0"/>
        </a:spcAft>
        <a:buClr>
          <a:srgbClr val="777777"/>
        </a:buClr>
        <a:buSzPct val="85000"/>
        <a:buFont typeface="Arial" pitchFamily="34" charset="0"/>
        <a:buChar char="■"/>
        <a:defRPr sz="1100">
          <a:solidFill>
            <a:schemeClr val="tx1"/>
          </a:solidFill>
          <a:latin typeface="Arial" pitchFamily="34" charset="0"/>
          <a:ea typeface="+mn-ea"/>
          <a:cs typeface="Arial" pitchFamily="34" charset="0"/>
        </a:defRPr>
      </a:lvl4pPr>
      <a:lvl5pPr marL="895290" indent="-93657" algn="l" rtl="0" eaLnBrk="0" fontAlgn="base" hangingPunct="0">
        <a:lnSpc>
          <a:spcPct val="120000"/>
        </a:lnSpc>
        <a:spcBef>
          <a:spcPct val="0"/>
        </a:spcBef>
        <a:spcAft>
          <a:spcPct val="0"/>
        </a:spcAft>
        <a:buClr>
          <a:srgbClr val="777777"/>
        </a:buClr>
        <a:buSzPct val="85000"/>
        <a:buFont typeface="Wingdings" pitchFamily="2" charset="2"/>
        <a:buChar char=""/>
        <a:defRPr sz="1050">
          <a:solidFill>
            <a:schemeClr val="tx1"/>
          </a:solidFill>
          <a:latin typeface="Arial" pitchFamily="34" charset="0"/>
          <a:ea typeface="+mn-ea"/>
          <a:cs typeface="Arial" pitchFamily="34" charset="0"/>
        </a:defRPr>
      </a:lvl5pPr>
      <a:lvl6pPr marL="2514433" indent="-228585"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601" indent="-228585"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771" indent="-228585"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940" indent="-228585"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90" y="596"/>
            <a:ext cx="9141619" cy="5142309"/>
          </a:xfrm>
          <a:prstGeom prst="rect">
            <a:avLst/>
          </a:prstGeom>
        </p:spPr>
      </p:pic>
      <p:sp>
        <p:nvSpPr>
          <p:cNvPr id="2" name="标题占位符 1"/>
          <p:cNvSpPr>
            <a:spLocks noGrp="1"/>
          </p:cNvSpPr>
          <p:nvPr>
            <p:ph type="title"/>
          </p:nvPr>
        </p:nvSpPr>
        <p:spPr>
          <a:xfrm>
            <a:off x="457200" y="206375"/>
            <a:ext cx="8229600" cy="857250"/>
          </a:xfrm>
          <a:prstGeom prst="rect">
            <a:avLst/>
          </a:prstGeom>
        </p:spPr>
        <p:txBody>
          <a:bodyPr vert="horz" lIns="121944" tIns="60972" rIns="121944" bIns="60972"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075"/>
          </a:xfrm>
          <a:prstGeom prst="rect">
            <a:avLst/>
          </a:prstGeom>
        </p:spPr>
        <p:txBody>
          <a:bodyPr vert="horz" lIns="121944" tIns="60972" rIns="121944" bIns="60972"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1" y="4767264"/>
            <a:ext cx="2133600" cy="274637"/>
          </a:xfrm>
          <a:prstGeom prst="rect">
            <a:avLst/>
          </a:prstGeom>
        </p:spPr>
        <p:txBody>
          <a:bodyPr vert="horz" lIns="121944" tIns="60972" rIns="121944" bIns="60972" rtlCol="0" anchor="ctr"/>
          <a:lstStyle>
            <a:lvl1pPr algn="l">
              <a:defRPr sz="1200">
                <a:solidFill>
                  <a:schemeClr val="tx1"/>
                </a:solidFill>
              </a:defRPr>
            </a:lvl1pPr>
          </a:lstStyle>
          <a:p>
            <a:fld id="{1A5B2B23-E5F0-44D7-A9FF-4B8E82156B39}" type="datetimeFigureOut">
              <a:rPr lang="zh-CN" altLang="en-US" smtClean="0"/>
              <a:pPr/>
              <a:t>2020/8/12</a:t>
            </a:fld>
            <a:endParaRPr lang="zh-CN" altLang="en-US"/>
          </a:p>
        </p:txBody>
      </p:sp>
      <p:sp>
        <p:nvSpPr>
          <p:cNvPr id="5" name="页脚占位符 4"/>
          <p:cNvSpPr>
            <a:spLocks noGrp="1"/>
          </p:cNvSpPr>
          <p:nvPr>
            <p:ph type="ftr" sz="quarter" idx="3"/>
          </p:nvPr>
        </p:nvSpPr>
        <p:spPr>
          <a:xfrm>
            <a:off x="3124200" y="4767264"/>
            <a:ext cx="2895600" cy="274637"/>
          </a:xfrm>
          <a:prstGeom prst="rect">
            <a:avLst/>
          </a:prstGeom>
        </p:spPr>
        <p:txBody>
          <a:bodyPr vert="horz" lIns="121944" tIns="60972" rIns="121944" bIns="60972" rtlCol="0" anchor="ct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6553201" y="4767264"/>
            <a:ext cx="2133600" cy="274637"/>
          </a:xfrm>
          <a:prstGeom prst="rect">
            <a:avLst/>
          </a:prstGeom>
        </p:spPr>
        <p:txBody>
          <a:bodyPr vert="horz" lIns="121944" tIns="60972" rIns="121944" bIns="60972" rtlCol="0" anchor="ctr"/>
          <a:lstStyle>
            <a:lvl1pPr algn="r">
              <a:defRPr sz="1200">
                <a:solidFill>
                  <a:schemeClr val="tx1"/>
                </a:solidFill>
              </a:defRPr>
            </a:lvl1pPr>
          </a:lstStyle>
          <a:p>
            <a:fld id="{B2563A90-55EF-4D2C-B954-EDF55F24A661}" type="slidenum">
              <a:rPr lang="zh-CN" altLang="en-US" smtClean="0"/>
              <a:pPr/>
              <a:t>‹Nr.›</a:t>
            </a:fld>
            <a:endParaRPr lang="zh-CN" altLang="en-US"/>
          </a:p>
        </p:txBody>
      </p:sp>
      <p:sp>
        <p:nvSpPr>
          <p:cNvPr id="8" name="Rectangle 86"/>
          <p:cNvSpPr>
            <a:spLocks noChangeArrowheads="1"/>
          </p:cNvSpPr>
          <p:nvPr userDrawn="1"/>
        </p:nvSpPr>
        <p:spPr bwMode="auto">
          <a:xfrm>
            <a:off x="8879380" y="4761726"/>
            <a:ext cx="246145" cy="319548"/>
          </a:xfrm>
          <a:prstGeom prst="rect">
            <a:avLst/>
          </a:prstGeom>
          <a:noFill/>
          <a:ln w="9525">
            <a:noFill/>
            <a:miter lim="800000"/>
            <a:headEnd/>
            <a:tailEnd/>
          </a:ln>
          <a:effectLst/>
        </p:spPr>
        <p:txBody>
          <a:bodyPr lIns="0" tIns="0" rIns="0" bIns="0"/>
          <a:lstStyle/>
          <a:p>
            <a:pPr defTabSz="740886" eaLnBrk="0" hangingPunct="0">
              <a:lnSpc>
                <a:spcPct val="85000"/>
              </a:lnSpc>
              <a:buClrTx/>
              <a:buFontTx/>
              <a:buNone/>
            </a:pPr>
            <a:endParaRPr lang="de-DE" sz="975" b="0" dirty="0">
              <a:solidFill>
                <a:schemeClr val="tx1"/>
              </a:solidFill>
              <a:latin typeface="FrutigerNext LT Light" pitchFamily="34" charset="0"/>
              <a:ea typeface="MS PGothic" pitchFamily="34" charset="-128"/>
            </a:endParaRPr>
          </a:p>
          <a:p>
            <a:pPr defTabSz="740886" eaLnBrk="0" hangingPunct="0">
              <a:lnSpc>
                <a:spcPct val="85000"/>
              </a:lnSpc>
              <a:buClrTx/>
              <a:buFontTx/>
              <a:buNone/>
            </a:pPr>
            <a:fld id="{E68EC476-442B-4BB7-9603-F1440C241F3D}" type="slidenum">
              <a:rPr lang="de-DE" sz="675" b="0" smtClean="0">
                <a:solidFill>
                  <a:schemeClr val="bg1">
                    <a:lumMod val="50000"/>
                  </a:schemeClr>
                </a:solidFill>
                <a:latin typeface="Arial" panose="020B0604020202020204" pitchFamily="34" charset="0"/>
                <a:ea typeface="MS PGothic" pitchFamily="34" charset="-128"/>
                <a:cs typeface="Arial" panose="020B0604020202020204" pitchFamily="34" charset="0"/>
              </a:rPr>
              <a:pPr defTabSz="740886" eaLnBrk="0" hangingPunct="0">
                <a:lnSpc>
                  <a:spcPct val="85000"/>
                </a:lnSpc>
                <a:buClrTx/>
                <a:buFontTx/>
                <a:buNone/>
              </a:pPr>
              <a:t>‹Nr.›</a:t>
            </a:fld>
            <a:endParaRPr lang="en-GB" sz="675" b="0" dirty="0">
              <a:solidFill>
                <a:schemeClr val="bg1">
                  <a:lumMod val="50000"/>
                </a:schemeClr>
              </a:solidFill>
              <a:latin typeface="Arial" panose="020B0604020202020204" pitchFamily="34" charset="0"/>
              <a:ea typeface="MS PGothic" pitchFamily="34" charset="-128"/>
              <a:cs typeface="Arial" panose="020B0604020202020204" pitchFamily="34" charset="0"/>
            </a:endParaRPr>
          </a:p>
        </p:txBody>
      </p:sp>
      <p:sp>
        <p:nvSpPr>
          <p:cNvPr id="11" name="Text Box 81"/>
          <p:cNvSpPr txBox="1">
            <a:spLocks noChangeArrowheads="1"/>
          </p:cNvSpPr>
          <p:nvPr userDrawn="1"/>
        </p:nvSpPr>
        <p:spPr bwMode="auto">
          <a:xfrm>
            <a:off x="-2176993" y="298"/>
            <a:ext cx="1934076" cy="1196422"/>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lgn="r" defTabSz="588012" eaLnBrk="0" hangingPunct="0">
              <a:lnSpc>
                <a:spcPct val="125000"/>
              </a:lnSpc>
              <a:defRPr/>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华文细黑" pitchFamily="2" charset="-122"/>
              </a:rPr>
              <a:t>: 36-40pt </a:t>
            </a:r>
          </a:p>
          <a:p>
            <a:pPr algn="r" defTabSz="588012" eaLnBrk="0" hangingPunct="0">
              <a:lnSpc>
                <a:spcPct val="125000"/>
              </a:lnSpc>
              <a:defRPr/>
            </a:pPr>
            <a:r>
              <a:rPr lang="en-US" sz="1200" noProof="1">
                <a:solidFill>
                  <a:srgbClr val="FFFFFF"/>
                </a:solidFill>
                <a:latin typeface="FrutigerNext LT Regular" pitchFamily="34" charset="0"/>
                <a:ea typeface="ＭＳ Ｐゴシック" pitchFamily="34" charset="-128"/>
              </a:rPr>
              <a:t>Slide subtitle</a:t>
            </a:r>
            <a:r>
              <a:rPr lang="en-US" altLang="zh-CN" sz="1200" dirty="0">
                <a:solidFill>
                  <a:srgbClr val="FFFFFF"/>
                </a:solidFill>
                <a:latin typeface="FrutigerNext LT Regular" pitchFamily="34" charset="0"/>
                <a:ea typeface="华文细黑" pitchFamily="2" charset="-122"/>
              </a:rPr>
              <a:t>: 24pt</a:t>
            </a:r>
          </a:p>
          <a:p>
            <a:pPr algn="r" defTabSz="588012" eaLnBrk="0" hangingPunct="0">
              <a:lnSpc>
                <a:spcPct val="125000"/>
              </a:lnSpc>
              <a:defRPr/>
            </a:pPr>
            <a:r>
              <a:rPr lang="en-US" altLang="zh-CN" sz="1200" kern="1200" dirty="0">
                <a:solidFill>
                  <a:srgbClr val="FFFFFF"/>
                </a:solidFill>
                <a:latin typeface="FrutigerNext LT Regular" pitchFamily="34" charset="0"/>
                <a:ea typeface="ＭＳ Ｐゴシック" pitchFamily="34" charset="-128"/>
                <a:cs typeface="+mn-cs"/>
              </a:rPr>
              <a:t>Copy text: 20-32pt</a:t>
            </a:r>
          </a:p>
          <a:p>
            <a:pPr marL="0" marR="0" indent="0" algn="r" defTabSz="588012" rtl="0" eaLnBrk="0" fontAlgn="auto" latinLnBrk="0" hangingPunct="0">
              <a:lnSpc>
                <a:spcPct val="125000"/>
              </a:lnSpc>
              <a:spcBef>
                <a:spcPts val="0"/>
              </a:spcBef>
              <a:spcAft>
                <a:spcPts val="0"/>
              </a:spcAft>
              <a:buClrTx/>
              <a:buSzTx/>
              <a:buFontTx/>
              <a:buNone/>
              <a:tabLst/>
              <a:defRPr/>
            </a:pPr>
            <a:r>
              <a:rPr lang="en-US" altLang="zh-CN" sz="1200" dirty="0">
                <a:solidFill>
                  <a:srgbClr val="FFFFFF"/>
                </a:solidFill>
                <a:latin typeface="FrutigerNext LT Regular" pitchFamily="34" charset="0"/>
                <a:ea typeface="华文细黑" pitchFamily="2" charset="-122"/>
              </a:rPr>
              <a:t>Color: black</a:t>
            </a:r>
          </a:p>
          <a:p>
            <a:pPr algn="r" defTabSz="588012" eaLnBrk="0" hangingPunct="0">
              <a:lnSpc>
                <a:spcPct val="125000"/>
              </a:lnSpc>
              <a:defRPr/>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a:t>
            </a:r>
            <a:r>
              <a:rPr lang="en-US" altLang="zh-CN" sz="1200" dirty="0">
                <a:solidFill>
                  <a:srgbClr val="FFFFFF"/>
                </a:solidFill>
                <a:latin typeface="FrutigerNext LT Regular" pitchFamily="34" charset="0"/>
                <a:ea typeface="华文细黑" pitchFamily="2" charset="-122"/>
              </a:rPr>
              <a:t>:</a:t>
            </a:r>
            <a:r>
              <a:rPr lang="en-US" altLang="zh-CN" sz="1200" baseline="0" dirty="0">
                <a:solidFill>
                  <a:srgbClr val="FFFFFF"/>
                </a:solidFill>
                <a:latin typeface="FrutigerNext LT Regular" pitchFamily="34" charset="0"/>
                <a:ea typeface="华文细黑" pitchFamily="2" charset="-122"/>
              </a:rPr>
              <a:t> </a:t>
            </a:r>
            <a:r>
              <a:rPr lang="en-US" altLang="zh-CN" sz="1200" kern="1200" dirty="0">
                <a:solidFill>
                  <a:srgbClr val="FFFFFF"/>
                </a:solidFill>
                <a:latin typeface="FrutigerNext LT Regular" pitchFamily="34" charset="0"/>
                <a:ea typeface="ＭＳ Ｐゴシック" pitchFamily="34" charset="-128"/>
                <a:cs typeface="+mn-cs"/>
              </a:rPr>
              <a:t>Arial</a:t>
            </a:r>
          </a:p>
        </p:txBody>
      </p:sp>
      <p:sp>
        <p:nvSpPr>
          <p:cNvPr id="12" name="Text Box 81"/>
          <p:cNvSpPr txBox="1">
            <a:spLocks noChangeArrowheads="1"/>
          </p:cNvSpPr>
          <p:nvPr userDrawn="1"/>
        </p:nvSpPr>
        <p:spPr bwMode="auto">
          <a:xfrm>
            <a:off x="9354118" y="297"/>
            <a:ext cx="2429637" cy="503925"/>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0" algn="l" defTabSz="588012" rtl="0" eaLnBrk="0" latinLnBrk="0" hangingPunct="0">
              <a:lnSpc>
                <a:spcPct val="125000"/>
              </a:lnSpc>
              <a:defRPr/>
            </a:pPr>
            <a:r>
              <a:rPr lang="en-US" altLang="zh-CN" sz="1200" kern="1200" dirty="0">
                <a:solidFill>
                  <a:srgbClr val="FFFFFF"/>
                </a:solidFill>
                <a:latin typeface="FrutigerNext LT Regular" pitchFamily="34" charset="0"/>
                <a:ea typeface="ＭＳ Ｐゴシック" pitchFamily="34" charset="-128"/>
                <a:cs typeface="+mn-cs"/>
              </a:rPr>
              <a:t>Top right corner for field-mark, customer or partner logotypes.</a:t>
            </a:r>
          </a:p>
        </p:txBody>
      </p:sp>
      <p:sp>
        <p:nvSpPr>
          <p:cNvPr id="28" name="Text Box 81"/>
          <p:cNvSpPr txBox="1">
            <a:spLocks noChangeArrowheads="1"/>
          </p:cNvSpPr>
          <p:nvPr userDrawn="1"/>
        </p:nvSpPr>
        <p:spPr bwMode="auto">
          <a:xfrm>
            <a:off x="9386928" y="681978"/>
            <a:ext cx="2756210" cy="1721309"/>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161957" indent="-161957" algn="l" defTabSz="588012" rtl="0" eaLnBrk="0" latinLnBrk="0" hangingPunct="0">
              <a:lnSpc>
                <a:spcPct val="100000"/>
              </a:lnSpc>
              <a:buFont typeface="Arial" panose="020B0604020202020204" pitchFamily="34" charset="0"/>
              <a:buChar char="•"/>
              <a:defRPr/>
            </a:pPr>
            <a:r>
              <a:rPr lang="en-US" altLang="zh-CN" sz="1200" kern="1200" dirty="0">
                <a:solidFill>
                  <a:srgbClr val="FFFFFF"/>
                </a:solidFill>
                <a:latin typeface="FrutigerNext LT Regular" pitchFamily="34" charset="0"/>
                <a:ea typeface="ＭＳ Ｐゴシック" pitchFamily="34" charset="-128"/>
                <a:cs typeface="+mn-cs"/>
              </a:rPr>
              <a:t>The ten standard colors below are allowed.</a:t>
            </a:r>
          </a:p>
          <a:p>
            <a:pPr marL="161957" indent="-161957" algn="l" defTabSz="588012" rtl="0" eaLnBrk="0" latinLnBrk="0" hangingPunct="0">
              <a:lnSpc>
                <a:spcPct val="100000"/>
              </a:lnSpc>
              <a:buFont typeface="Arial" panose="020B0604020202020204" pitchFamily="34" charset="0"/>
              <a:buChar char="•"/>
              <a:defRPr/>
            </a:pPr>
            <a:r>
              <a:rPr lang="en-US" altLang="zh-CN" sz="1200" kern="1200" dirty="0">
                <a:solidFill>
                  <a:srgbClr val="FFFFFF"/>
                </a:solidFill>
                <a:latin typeface="FrutigerNext LT Regular" pitchFamily="34" charset="0"/>
                <a:ea typeface="ＭＳ Ｐゴシック" pitchFamily="34" charset="-128"/>
                <a:cs typeface="+mn-cs"/>
              </a:rPr>
              <a:t>The colors should be used to be consistent with the structure and understanding of the content along the whole presentation.</a:t>
            </a:r>
          </a:p>
          <a:p>
            <a:pPr marL="161957" indent="-161957" algn="l" defTabSz="588012" rtl="0" eaLnBrk="0" latinLnBrk="0" hangingPunct="0">
              <a:lnSpc>
                <a:spcPct val="100000"/>
              </a:lnSpc>
              <a:buFont typeface="Arial" panose="020B0604020202020204" pitchFamily="34" charset="0"/>
              <a:buChar char="•"/>
              <a:defRPr/>
            </a:pPr>
            <a:r>
              <a:rPr lang="en-US" altLang="zh-CN" sz="1200" kern="1200" dirty="0">
                <a:solidFill>
                  <a:srgbClr val="FFFFFF"/>
                </a:solidFill>
                <a:latin typeface="FrutigerNext LT Regular" pitchFamily="34" charset="0"/>
                <a:ea typeface="ＭＳ Ｐゴシック" pitchFamily="34" charset="-128"/>
                <a:cs typeface="+mn-cs"/>
              </a:rPr>
              <a:t>Do not use more and different colors in single slide.</a:t>
            </a:r>
          </a:p>
          <a:p>
            <a:pPr marL="0" algn="l" defTabSz="588012" rtl="0" eaLnBrk="0" latinLnBrk="0" hangingPunct="0">
              <a:lnSpc>
                <a:spcPct val="100000"/>
              </a:lnSpc>
              <a:defRPr/>
            </a:pPr>
            <a:r>
              <a:rPr lang="en-US" altLang="zh-CN" sz="1200" kern="1200" dirty="0">
                <a:solidFill>
                  <a:srgbClr val="FFFFFF"/>
                </a:solidFill>
                <a:latin typeface="FrutigerNext LT Regular" pitchFamily="34" charset="0"/>
                <a:ea typeface="ＭＳ Ｐゴシック" pitchFamily="34" charset="-128"/>
                <a:cs typeface="+mn-cs"/>
              </a:rPr>
              <a:t> </a:t>
            </a:r>
          </a:p>
        </p:txBody>
      </p:sp>
      <p:grpSp>
        <p:nvGrpSpPr>
          <p:cNvPr id="29" name="组合 28"/>
          <p:cNvGrpSpPr/>
          <p:nvPr userDrawn="1"/>
        </p:nvGrpSpPr>
        <p:grpSpPr>
          <a:xfrm>
            <a:off x="9497539" y="2463763"/>
            <a:ext cx="862212" cy="2155586"/>
            <a:chOff x="7770786" y="8619830"/>
            <a:chExt cx="928124" cy="2320305"/>
          </a:xfrm>
        </p:grpSpPr>
        <p:sp>
          <p:nvSpPr>
            <p:cNvPr id="30" name="矩形 29"/>
            <p:cNvSpPr/>
            <p:nvPr userDrawn="1"/>
          </p:nvSpPr>
          <p:spPr>
            <a:xfrm>
              <a:off x="7770786" y="8619830"/>
              <a:ext cx="464062" cy="464061"/>
            </a:xfrm>
            <a:prstGeom prst="rect">
              <a:avLst/>
            </a:prstGeom>
            <a:solidFill>
              <a:srgbClr val="F6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1" name="矩形 30"/>
            <p:cNvSpPr/>
            <p:nvPr userDrawn="1"/>
          </p:nvSpPr>
          <p:spPr>
            <a:xfrm>
              <a:off x="8234848" y="8619830"/>
              <a:ext cx="464062" cy="464061"/>
            </a:xfrm>
            <a:prstGeom prst="rect">
              <a:avLst/>
            </a:prstGeom>
            <a:solidFill>
              <a:srgbClr val="15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2" name="矩形 31"/>
            <p:cNvSpPr/>
            <p:nvPr userDrawn="1"/>
          </p:nvSpPr>
          <p:spPr>
            <a:xfrm>
              <a:off x="7770786" y="9083891"/>
              <a:ext cx="464062" cy="464061"/>
            </a:xfrm>
            <a:prstGeom prst="rect">
              <a:avLst/>
            </a:prstGeom>
            <a:solidFill>
              <a:srgbClr val="F7A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3" name="矩形 32"/>
            <p:cNvSpPr/>
            <p:nvPr userDrawn="1"/>
          </p:nvSpPr>
          <p:spPr>
            <a:xfrm>
              <a:off x="8234848" y="9083891"/>
              <a:ext cx="464062" cy="464061"/>
            </a:xfrm>
            <a:prstGeom prst="rect">
              <a:avLst/>
            </a:prstGeom>
            <a:solidFill>
              <a:srgbClr val="59C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4" name="矩形 33"/>
            <p:cNvSpPr/>
            <p:nvPr userDrawn="1"/>
          </p:nvSpPr>
          <p:spPr>
            <a:xfrm>
              <a:off x="7770786" y="9547952"/>
              <a:ext cx="464062" cy="464061"/>
            </a:xfrm>
            <a:prstGeom prst="rect">
              <a:avLst/>
            </a:prstGeom>
            <a:solidFill>
              <a:srgbClr val="FFD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5" name="矩形 34"/>
            <p:cNvSpPr/>
            <p:nvPr userDrawn="1"/>
          </p:nvSpPr>
          <p:spPr>
            <a:xfrm>
              <a:off x="8234848" y="9547952"/>
              <a:ext cx="464062" cy="464061"/>
            </a:xfrm>
            <a:prstGeom prst="rect">
              <a:avLst/>
            </a:prstGeom>
            <a:solidFill>
              <a:srgbClr val="84D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sp>
          <p:nvSpPr>
            <p:cNvPr id="36" name="矩形 35"/>
            <p:cNvSpPr/>
            <p:nvPr userDrawn="1"/>
          </p:nvSpPr>
          <p:spPr>
            <a:xfrm>
              <a:off x="7770786" y="10012013"/>
              <a:ext cx="464062" cy="464061"/>
            </a:xfrm>
            <a:prstGeom prst="rect">
              <a:avLst/>
            </a:prstGeom>
            <a:solidFill>
              <a:srgbClr val="FF0000"/>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lvl="0"/>
              <a:endParaRPr lang="zh-CN" altLang="en-US" sz="1800" dirty="0">
                <a:solidFill>
                  <a:schemeClr val="tx1"/>
                </a:solidFill>
              </a:endParaRPr>
            </a:p>
          </p:txBody>
        </p:sp>
        <p:sp>
          <p:nvSpPr>
            <p:cNvPr id="37" name="矩形 36"/>
            <p:cNvSpPr/>
            <p:nvPr userDrawn="1"/>
          </p:nvSpPr>
          <p:spPr>
            <a:xfrm>
              <a:off x="8234848" y="10012013"/>
              <a:ext cx="464062" cy="464061"/>
            </a:xfrm>
            <a:prstGeom prst="rect">
              <a:avLst/>
            </a:prstGeom>
            <a:solidFill>
              <a:schemeClr val="tx1"/>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lvl="0"/>
              <a:endParaRPr lang="zh-CN" altLang="en-US" sz="1800">
                <a:solidFill>
                  <a:schemeClr val="tx1"/>
                </a:solidFill>
              </a:endParaRPr>
            </a:p>
          </p:txBody>
        </p:sp>
        <p:sp>
          <p:nvSpPr>
            <p:cNvPr id="38" name="矩形 37"/>
            <p:cNvSpPr/>
            <p:nvPr userDrawn="1"/>
          </p:nvSpPr>
          <p:spPr>
            <a:xfrm>
              <a:off x="7770786" y="10476074"/>
              <a:ext cx="464062" cy="464061"/>
            </a:xfrm>
            <a:prstGeom prst="rect">
              <a:avLst/>
            </a:prstGeom>
            <a:solidFill>
              <a:srgbClr val="CCCCCC"/>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lvl="0"/>
              <a:endParaRPr lang="zh-CN" altLang="en-US" sz="1800">
                <a:solidFill>
                  <a:schemeClr val="tx1"/>
                </a:solidFill>
              </a:endParaRPr>
            </a:p>
          </p:txBody>
        </p:sp>
        <p:sp>
          <p:nvSpPr>
            <p:cNvPr id="39" name="矩形 38"/>
            <p:cNvSpPr/>
            <p:nvPr userDrawn="1"/>
          </p:nvSpPr>
          <p:spPr>
            <a:xfrm>
              <a:off x="8234848" y="10476074"/>
              <a:ext cx="464062" cy="4640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p>
          </p:txBody>
        </p:sp>
      </p:grpSp>
    </p:spTree>
    <p:extLst>
      <p:ext uri="{BB962C8B-B14F-4D97-AF65-F5344CB8AC3E}">
        <p14:creationId xmlns:p14="http://schemas.microsoft.com/office/powerpoint/2010/main" val="2961015664"/>
      </p:ext>
    </p:extLst>
  </p:cSld>
  <p:clrMap bg1="lt1" tx1="dk1" bg2="lt2" tx2="dk2" accent1="accent1" accent2="accent2" accent3="accent3" accent4="accent4" accent5="accent5" accent6="accent6" hlink="hlink" folHlink="folHlink"/>
  <p:sldLayoutIdLst>
    <p:sldLayoutId id="2147484795" r:id="rId1"/>
    <p:sldLayoutId id="2147484798" r:id="rId2"/>
    <p:sldLayoutId id="2147484799" r:id="rId3"/>
  </p:sldLayoutIdLst>
  <p:txStyles>
    <p:titleStyle>
      <a:lvl1pPr algn="ctr" defTabSz="914339" rtl="0" eaLnBrk="1" latinLnBrk="0" hangingPunct="1">
        <a:spcBef>
          <a:spcPct val="0"/>
        </a:spcBef>
        <a:buNone/>
        <a:defRPr sz="4424" kern="1200">
          <a:solidFill>
            <a:schemeClr val="tx1"/>
          </a:solidFill>
          <a:latin typeface="+mj-lt"/>
          <a:ea typeface="+mj-ea"/>
          <a:cs typeface="+mj-cs"/>
        </a:defRPr>
      </a:lvl1pPr>
    </p:titleStyle>
    <p:bodyStyle>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http://www.openqkd.eu/getinvolved" TargetMode="External"/><Relationship Id="rId2" Type="http://schemas.openxmlformats.org/officeDocument/2006/relationships/hyperlink" Target="http://www.openqkd.eu/" TargetMode="Externa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eeexplore.ieee.org/xpl/conhome/8727107/proceedin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D75D40-12A1-493D-8ADE-0489DD912C47}"/>
              </a:ext>
            </a:extLst>
          </p:cNvPr>
          <p:cNvSpPr/>
          <p:nvPr/>
        </p:nvSpPr>
        <p:spPr>
          <a:xfrm>
            <a:off x="0" y="0"/>
            <a:ext cx="9144000" cy="4173676"/>
          </a:xfrm>
          <a:prstGeom prst="rect">
            <a:avLst/>
          </a:prstGeom>
          <a:gradFill flip="none" rotWithShape="1">
            <a:gsLst>
              <a:gs pos="23000">
                <a:schemeClr val="accent4">
                  <a:lumMod val="40000"/>
                  <a:lumOff val="60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dirty="0">
              <a:solidFill>
                <a:prstClr val="white"/>
              </a:solidFill>
              <a:latin typeface="Calibri"/>
            </a:endParaRPr>
          </a:p>
        </p:txBody>
      </p:sp>
      <p:pic>
        <p:nvPicPr>
          <p:cNvPr id="18" name="Picture 1" descr="Image2.png">
            <a:extLst>
              <a:ext uri="{FF2B5EF4-FFF2-40B4-BE49-F238E27FC236}">
                <a16:creationId xmlns:a16="http://schemas.microsoft.com/office/drawing/2014/main" id="{8445585D-A456-4607-A6D4-FF4D263255C8}"/>
              </a:ext>
            </a:extLst>
          </p:cNvPr>
          <p:cNvPicPr/>
          <p:nvPr/>
        </p:nvPicPr>
        <p:blipFill>
          <a:blip r:embed="rId2" cstate="print">
            <a:clrChange>
              <a:clrFrom>
                <a:srgbClr val="FFFDDB"/>
              </a:clrFrom>
              <a:clrTo>
                <a:srgbClr val="FFFDDB">
                  <a:alpha val="0"/>
                </a:srgbClr>
              </a:clrTo>
            </a:clrChange>
            <a:alphaModFix amt="5000"/>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Lst>
          </a:blip>
          <a:stretch>
            <a:fillRect/>
          </a:stretch>
        </p:blipFill>
        <p:spPr>
          <a:xfrm>
            <a:off x="2759538" y="464837"/>
            <a:ext cx="6317125" cy="4256716"/>
          </a:xfrm>
          <a:prstGeom prst="rect">
            <a:avLst/>
          </a:prstGeom>
        </p:spPr>
      </p:pic>
      <p:sp>
        <p:nvSpPr>
          <p:cNvPr id="5" name="Subtitle 4">
            <a:extLst>
              <a:ext uri="{FF2B5EF4-FFF2-40B4-BE49-F238E27FC236}">
                <a16:creationId xmlns:a16="http://schemas.microsoft.com/office/drawing/2014/main" id="{6862D384-3B14-411F-A94E-A432C43856F7}"/>
              </a:ext>
            </a:extLst>
          </p:cNvPr>
          <p:cNvSpPr>
            <a:spLocks noGrp="1"/>
          </p:cNvSpPr>
          <p:nvPr>
            <p:ph type="subTitle" idx="1"/>
          </p:nvPr>
        </p:nvSpPr>
        <p:spPr>
          <a:xfrm>
            <a:off x="729887" y="2100857"/>
            <a:ext cx="7684226" cy="1241822"/>
          </a:xfrm>
        </p:spPr>
        <p:txBody>
          <a:bodyPr>
            <a:normAutofit/>
          </a:bodyPr>
          <a:lstStyle/>
          <a:p>
            <a:r>
              <a:rPr lang="en-US" sz="3000" dirty="0">
                <a:latin typeface="Open sans"/>
              </a:rPr>
              <a:t>Open European Quantum Key Distribution Testbed</a:t>
            </a:r>
            <a:endParaRPr lang="de-DE" sz="3000" dirty="0">
              <a:latin typeface="Open sans"/>
            </a:endParaRPr>
          </a:p>
        </p:txBody>
      </p:sp>
      <p:pic>
        <p:nvPicPr>
          <p:cNvPr id="8" name="Picture 39" descr="index2.png">
            <a:extLst>
              <a:ext uri="{FF2B5EF4-FFF2-40B4-BE49-F238E27FC236}">
                <a16:creationId xmlns:a16="http://schemas.microsoft.com/office/drawing/2014/main" id="{1CCD84ED-320B-41F0-B709-A3B31625F9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6093" y="4461943"/>
            <a:ext cx="1295110" cy="315950"/>
          </a:xfrm>
          <a:prstGeom prst="rect">
            <a:avLst/>
          </a:prstGeom>
        </p:spPr>
      </p:pic>
      <p:pic>
        <p:nvPicPr>
          <p:cNvPr id="7" name="Grafik 6">
            <a:extLst>
              <a:ext uri="{FF2B5EF4-FFF2-40B4-BE49-F238E27FC236}">
                <a16:creationId xmlns:a16="http://schemas.microsoft.com/office/drawing/2014/main" id="{3DD7AD59-4EE8-435A-8470-9F7A77E5476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94494" y="1036656"/>
            <a:ext cx="5155012" cy="951522"/>
          </a:xfrm>
          <a:prstGeom prst="rect">
            <a:avLst/>
          </a:prstGeom>
        </p:spPr>
      </p:pic>
      <p:sp>
        <p:nvSpPr>
          <p:cNvPr id="2" name="Textfeld 1">
            <a:extLst>
              <a:ext uri="{FF2B5EF4-FFF2-40B4-BE49-F238E27FC236}">
                <a16:creationId xmlns:a16="http://schemas.microsoft.com/office/drawing/2014/main" id="{72042E3D-F599-4251-8F34-137289620F5A}"/>
              </a:ext>
            </a:extLst>
          </p:cNvPr>
          <p:cNvSpPr txBox="1"/>
          <p:nvPr/>
        </p:nvSpPr>
        <p:spPr>
          <a:xfrm>
            <a:off x="35496" y="3208699"/>
            <a:ext cx="4924105" cy="830997"/>
          </a:xfrm>
          <a:prstGeom prst="rect">
            <a:avLst/>
          </a:prstGeom>
          <a:noFill/>
        </p:spPr>
        <p:txBody>
          <a:bodyPr wrap="none" rtlCol="0">
            <a:spAutoFit/>
          </a:bodyPr>
          <a:lstStyle/>
          <a:p>
            <a:r>
              <a:rPr lang="de-DE" sz="2400" b="1" dirty="0" err="1">
                <a:solidFill>
                  <a:srgbClr val="790B1A"/>
                </a:solidFill>
                <a:latin typeface="+mn-lt"/>
              </a:rPr>
              <a:t>QCrypt</a:t>
            </a:r>
            <a:r>
              <a:rPr lang="de-DE" sz="2400" b="1" dirty="0">
                <a:solidFill>
                  <a:srgbClr val="790B1A"/>
                </a:solidFill>
                <a:latin typeface="+mn-lt"/>
              </a:rPr>
              <a:t> 2020: online </a:t>
            </a:r>
            <a:r>
              <a:rPr lang="de-DE" sz="2400" b="1" dirty="0" err="1">
                <a:solidFill>
                  <a:srgbClr val="790B1A"/>
                </a:solidFill>
                <a:latin typeface="+mn-lt"/>
              </a:rPr>
              <a:t>conference</a:t>
            </a:r>
            <a:endParaRPr lang="de-DE" sz="2400" b="1" dirty="0">
              <a:solidFill>
                <a:srgbClr val="790B1A"/>
              </a:solidFill>
              <a:latin typeface="+mn-lt"/>
            </a:endParaRPr>
          </a:p>
          <a:p>
            <a:r>
              <a:rPr lang="de-DE" sz="2400" dirty="0">
                <a:solidFill>
                  <a:srgbClr val="790B1A"/>
                </a:solidFill>
                <a:latin typeface="+mn-lt"/>
              </a:rPr>
              <a:t>Industry Session, 12th </a:t>
            </a:r>
            <a:r>
              <a:rPr lang="de-DE" sz="2400" dirty="0" err="1">
                <a:solidFill>
                  <a:srgbClr val="790B1A"/>
                </a:solidFill>
                <a:latin typeface="+mn-lt"/>
              </a:rPr>
              <a:t>of</a:t>
            </a:r>
            <a:r>
              <a:rPr lang="de-DE" sz="2400" dirty="0">
                <a:solidFill>
                  <a:srgbClr val="790B1A"/>
                </a:solidFill>
                <a:latin typeface="+mn-lt"/>
              </a:rPr>
              <a:t> August 2020 </a:t>
            </a:r>
          </a:p>
        </p:txBody>
      </p:sp>
      <p:sp>
        <p:nvSpPr>
          <p:cNvPr id="3" name="Textfeld 2">
            <a:extLst>
              <a:ext uri="{FF2B5EF4-FFF2-40B4-BE49-F238E27FC236}">
                <a16:creationId xmlns:a16="http://schemas.microsoft.com/office/drawing/2014/main" id="{88AF8473-55A0-4828-9010-146A736EDE98}"/>
              </a:ext>
            </a:extLst>
          </p:cNvPr>
          <p:cNvSpPr txBox="1"/>
          <p:nvPr/>
        </p:nvSpPr>
        <p:spPr>
          <a:xfrm>
            <a:off x="67337" y="4250620"/>
            <a:ext cx="5288756" cy="584775"/>
          </a:xfrm>
          <a:prstGeom prst="rect">
            <a:avLst/>
          </a:prstGeom>
          <a:noFill/>
        </p:spPr>
        <p:txBody>
          <a:bodyPr wrap="none" rtlCol="0">
            <a:spAutoFit/>
          </a:bodyPr>
          <a:lstStyle/>
          <a:p>
            <a:r>
              <a:rPr lang="de-DE" sz="1600" dirty="0">
                <a:solidFill>
                  <a:schemeClr val="tx1"/>
                </a:solidFill>
              </a:rPr>
              <a:t>Andreas Poppe </a:t>
            </a:r>
          </a:p>
          <a:p>
            <a:r>
              <a:rPr lang="de-DE" sz="1600" dirty="0">
                <a:solidFill>
                  <a:schemeClr val="tx1"/>
                </a:solidFill>
              </a:rPr>
              <a:t>AIT Austrian Institute </a:t>
            </a:r>
            <a:r>
              <a:rPr lang="de-DE" sz="1600" dirty="0" err="1">
                <a:solidFill>
                  <a:schemeClr val="tx1"/>
                </a:solidFill>
              </a:rPr>
              <a:t>of</a:t>
            </a:r>
            <a:r>
              <a:rPr lang="de-DE" sz="1600" dirty="0">
                <a:solidFill>
                  <a:schemeClr val="tx1"/>
                </a:solidFill>
              </a:rPr>
              <a:t> Technology (</a:t>
            </a:r>
            <a:r>
              <a:rPr lang="de-DE" sz="1600" dirty="0" err="1">
                <a:solidFill>
                  <a:schemeClr val="tx1"/>
                </a:solidFill>
              </a:rPr>
              <a:t>project</a:t>
            </a:r>
            <a:r>
              <a:rPr lang="de-DE" sz="1600" dirty="0">
                <a:solidFill>
                  <a:schemeClr val="tx1"/>
                </a:solidFill>
              </a:rPr>
              <a:t> </a:t>
            </a:r>
            <a:r>
              <a:rPr lang="de-DE" sz="1600" dirty="0" err="1">
                <a:solidFill>
                  <a:schemeClr val="tx1"/>
                </a:solidFill>
              </a:rPr>
              <a:t>coordinator</a:t>
            </a:r>
            <a:r>
              <a:rPr lang="de-DE" sz="1600" dirty="0">
                <a:solidFill>
                  <a:schemeClr val="tx1"/>
                </a:solidFill>
              </a:rPr>
              <a:t>)</a:t>
            </a:r>
          </a:p>
        </p:txBody>
      </p:sp>
      <p:pic>
        <p:nvPicPr>
          <p:cNvPr id="10" name="Picture 2">
            <a:extLst>
              <a:ext uri="{FF2B5EF4-FFF2-40B4-BE49-F238E27FC236}">
                <a16:creationId xmlns:a16="http://schemas.microsoft.com/office/drawing/2014/main" id="{F473DC90-34BA-4152-BAFF-3FC605742C7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45937" y="4682333"/>
            <a:ext cx="576263" cy="36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a:extLst>
              <a:ext uri="{FF2B5EF4-FFF2-40B4-BE49-F238E27FC236}">
                <a16:creationId xmlns:a16="http://schemas.microsoft.com/office/drawing/2014/main" id="{262A07EF-C359-40EE-B656-37FC4E75BF88}"/>
              </a:ext>
            </a:extLst>
          </p:cNvPr>
          <p:cNvSpPr/>
          <p:nvPr/>
        </p:nvSpPr>
        <p:spPr>
          <a:xfrm>
            <a:off x="1166233" y="4839229"/>
            <a:ext cx="7277944" cy="230832"/>
          </a:xfrm>
          <a:prstGeom prst="rect">
            <a:avLst/>
          </a:prstGeom>
        </p:spPr>
        <p:txBody>
          <a:bodyPr wrap="square">
            <a:spAutoFit/>
          </a:bodyPr>
          <a:lstStyle/>
          <a:p>
            <a:pPr defTabSz="685800" eaLnBrk="1" fontAlgn="auto" hangingPunct="1">
              <a:spcBef>
                <a:spcPts val="0"/>
              </a:spcBef>
              <a:spcAft>
                <a:spcPts val="0"/>
              </a:spcAft>
            </a:pPr>
            <a:r>
              <a:rPr lang="de-AT" sz="900" dirty="0">
                <a:solidFill>
                  <a:prstClr val="black"/>
                </a:solidFill>
                <a:latin typeface="Calibri"/>
                <a:ea typeface="+mn-ea"/>
                <a:cs typeface="+mn-cs"/>
              </a:rPr>
              <a:t>This </a:t>
            </a:r>
            <a:r>
              <a:rPr lang="de-AT" sz="900" dirty="0" err="1">
                <a:solidFill>
                  <a:prstClr val="black"/>
                </a:solidFill>
                <a:latin typeface="Calibri"/>
                <a:ea typeface="+mn-ea"/>
                <a:cs typeface="+mn-cs"/>
              </a:rPr>
              <a:t>project</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has</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received</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funding</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from</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the</a:t>
            </a:r>
            <a:r>
              <a:rPr lang="de-AT" sz="900" dirty="0">
                <a:solidFill>
                  <a:prstClr val="black"/>
                </a:solidFill>
                <a:latin typeface="Calibri"/>
                <a:ea typeface="+mn-ea"/>
                <a:cs typeface="+mn-cs"/>
              </a:rPr>
              <a:t> European </a:t>
            </a:r>
            <a:r>
              <a:rPr lang="de-AT" sz="900" dirty="0" err="1">
                <a:solidFill>
                  <a:prstClr val="black"/>
                </a:solidFill>
                <a:latin typeface="Calibri"/>
                <a:ea typeface="+mn-ea"/>
                <a:cs typeface="+mn-cs"/>
              </a:rPr>
              <a:t>Union‘s</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Horizon</a:t>
            </a:r>
            <a:r>
              <a:rPr lang="de-AT" sz="900" dirty="0">
                <a:solidFill>
                  <a:prstClr val="black"/>
                </a:solidFill>
                <a:latin typeface="Calibri"/>
                <a:ea typeface="+mn-ea"/>
                <a:cs typeface="+mn-cs"/>
              </a:rPr>
              <a:t> 2020 </a:t>
            </a:r>
            <a:r>
              <a:rPr lang="de-AT" sz="900" dirty="0" err="1">
                <a:solidFill>
                  <a:prstClr val="black"/>
                </a:solidFill>
                <a:latin typeface="Calibri"/>
                <a:ea typeface="+mn-ea"/>
                <a:cs typeface="+mn-cs"/>
              </a:rPr>
              <a:t>research</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and</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innovation</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programme</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under</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grant</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agreement</a:t>
            </a:r>
            <a:r>
              <a:rPr lang="de-AT" sz="900" dirty="0">
                <a:solidFill>
                  <a:prstClr val="black"/>
                </a:solidFill>
                <a:latin typeface="Calibri"/>
                <a:ea typeface="+mn-ea"/>
                <a:cs typeface="+mn-cs"/>
              </a:rPr>
              <a:t>  </a:t>
            </a:r>
            <a:r>
              <a:rPr lang="de-AT" sz="900" dirty="0" err="1">
                <a:solidFill>
                  <a:prstClr val="black"/>
                </a:solidFill>
                <a:latin typeface="Calibri"/>
                <a:ea typeface="+mn-ea"/>
                <a:cs typeface="+mn-cs"/>
              </a:rPr>
              <a:t>No</a:t>
            </a:r>
            <a:r>
              <a:rPr lang="de-AT" sz="900" dirty="0">
                <a:solidFill>
                  <a:prstClr val="black"/>
                </a:solidFill>
                <a:latin typeface="Calibri"/>
                <a:ea typeface="+mn-ea"/>
                <a:cs typeface="+mn-cs"/>
              </a:rPr>
              <a:t> </a:t>
            </a:r>
            <a:r>
              <a:rPr lang="de-DE" sz="900" dirty="0">
                <a:solidFill>
                  <a:prstClr val="black"/>
                </a:solidFill>
                <a:latin typeface="Calibri"/>
                <a:ea typeface="+mn-ea"/>
                <a:cs typeface="+mn-cs"/>
              </a:rPr>
              <a:t>857156</a:t>
            </a:r>
            <a:r>
              <a:rPr lang="de-AT" sz="900" dirty="0">
                <a:solidFill>
                  <a:prstClr val="black"/>
                </a:solidFill>
                <a:latin typeface="Calibri"/>
                <a:ea typeface="+mn-ea"/>
                <a:cs typeface="+mn-cs"/>
              </a:rPr>
              <a:t>.</a:t>
            </a:r>
            <a:endParaRPr lang="de-DE" sz="900" dirty="0">
              <a:solidFill>
                <a:prstClr val="black"/>
              </a:solidFill>
              <a:latin typeface="Calibri"/>
              <a:ea typeface="+mn-ea"/>
              <a:cs typeface="+mn-cs"/>
            </a:endParaRPr>
          </a:p>
        </p:txBody>
      </p:sp>
    </p:spTree>
    <p:extLst>
      <p:ext uri="{BB962C8B-B14F-4D97-AF65-F5344CB8AC3E}">
        <p14:creationId xmlns:p14="http://schemas.microsoft.com/office/powerpoint/2010/main" val="11869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0CC96BB7-D592-4EA7-9BC2-02915181037E}"/>
              </a:ext>
            </a:extLst>
          </p:cNvPr>
          <p:cNvSpPr/>
          <p:nvPr/>
        </p:nvSpPr>
        <p:spPr>
          <a:xfrm>
            <a:off x="447655" y="1107544"/>
            <a:ext cx="7148681" cy="2040265"/>
          </a:xfrm>
          <a:prstGeom prst="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r>
              <a:rPr lang="en-US" sz="1400" b="1" dirty="0">
                <a:solidFill>
                  <a:prstClr val="black"/>
                </a:solidFill>
                <a:latin typeface="Calibri"/>
              </a:rPr>
              <a:t>Systems</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rPr>
              <a:t>Production of 25 QKD links </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rPr>
              <a:t>Production of encryption devices (ADVA, Rohde &amp; Schwarz, Thales)</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rPr>
              <a:t>2</a:t>
            </a:r>
            <a:r>
              <a:rPr lang="en-US" sz="1400" baseline="30000" dirty="0">
                <a:solidFill>
                  <a:prstClr val="black"/>
                </a:solidFill>
              </a:rPr>
              <a:t>nd</a:t>
            </a:r>
            <a:r>
              <a:rPr lang="en-US" sz="1400" dirty="0">
                <a:solidFill>
                  <a:prstClr val="black"/>
                </a:solidFill>
              </a:rPr>
              <a:t> generation QKD in development</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rPr>
              <a:t>Key management  (in progress)</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rPr>
              <a:t>SDN controller (in progress)</a:t>
            </a:r>
          </a:p>
        </p:txBody>
      </p:sp>
      <p:sp>
        <p:nvSpPr>
          <p:cNvPr id="2" name="Title 1">
            <a:extLst>
              <a:ext uri="{FF2B5EF4-FFF2-40B4-BE49-F238E27FC236}">
                <a16:creationId xmlns:a16="http://schemas.microsoft.com/office/drawing/2014/main" id="{670417BC-6177-4D32-98F6-FF7D2C3C8960}"/>
              </a:ext>
            </a:extLst>
          </p:cNvPr>
          <p:cNvSpPr>
            <a:spLocks noGrp="1"/>
          </p:cNvSpPr>
          <p:nvPr>
            <p:ph type="title"/>
          </p:nvPr>
        </p:nvSpPr>
        <p:spPr>
          <a:xfrm>
            <a:off x="628650" y="273844"/>
            <a:ext cx="7886700" cy="604462"/>
          </a:xfrm>
        </p:spPr>
        <p:txBody>
          <a:bodyPr>
            <a:normAutofit/>
          </a:bodyPr>
          <a:lstStyle/>
          <a:p>
            <a:r>
              <a:rPr lang="en-GB" sz="2200" dirty="0">
                <a:solidFill>
                  <a:srgbClr val="790B1A"/>
                </a:solidFill>
                <a:latin typeface="Arial" panose="020B0604020202020204" pitchFamily="34" charset="0"/>
                <a:cs typeface="Arial" panose="020B0604020202020204" pitchFamily="34" charset="0"/>
              </a:rPr>
              <a:t>Production status</a:t>
            </a:r>
            <a:endParaRPr lang="de-DE" sz="2200" dirty="0">
              <a:solidFill>
                <a:srgbClr val="790B1A"/>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D0227F8-7F65-4AEB-A033-22385BE7287B}"/>
              </a:ext>
            </a:extLst>
          </p:cNvPr>
          <p:cNvCxnSpPr>
            <a:cxnSpLocks/>
          </p:cNvCxnSpPr>
          <p:nvPr/>
        </p:nvCxnSpPr>
        <p:spPr>
          <a:xfrm>
            <a:off x="703847" y="920416"/>
            <a:ext cx="70384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60A9A661-EF61-4152-9883-184395DDA7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4200" y="1347614"/>
            <a:ext cx="2160240" cy="3357601"/>
          </a:xfrm>
          <a:prstGeom prst="rect">
            <a:avLst/>
          </a:prstGeom>
          <a:ln w="28575">
            <a:solidFill>
              <a:schemeClr val="accent4">
                <a:lumMod val="75000"/>
              </a:schemeClr>
            </a:solidFill>
          </a:ln>
        </p:spPr>
      </p:pic>
      <p:pic>
        <p:nvPicPr>
          <p:cNvPr id="7" name="Grafik 6">
            <a:extLst>
              <a:ext uri="{FF2B5EF4-FFF2-40B4-BE49-F238E27FC236}">
                <a16:creationId xmlns:a16="http://schemas.microsoft.com/office/drawing/2014/main" id="{F1BB834E-59D3-40D7-959C-C3E6D16ED9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70"/>
          <a:stretch/>
        </p:blipFill>
        <p:spPr>
          <a:xfrm>
            <a:off x="2107926" y="3147809"/>
            <a:ext cx="3903427" cy="1923860"/>
          </a:xfrm>
          <a:prstGeom prst="rect">
            <a:avLst/>
          </a:prstGeom>
          <a:solidFill>
            <a:schemeClr val="bg1"/>
          </a:solidFill>
          <a:ln w="28575">
            <a:solidFill>
              <a:schemeClr val="accent4">
                <a:lumMod val="75000"/>
              </a:schemeClr>
            </a:solidFill>
          </a:ln>
        </p:spPr>
      </p:pic>
      <p:pic>
        <p:nvPicPr>
          <p:cNvPr id="14" name="Grafik 13" descr="Häkchen">
            <a:extLst>
              <a:ext uri="{FF2B5EF4-FFF2-40B4-BE49-F238E27FC236}">
                <a16:creationId xmlns:a16="http://schemas.microsoft.com/office/drawing/2014/main" id="{D77213DE-F0DB-4345-82A4-638F8361CE6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55418" y="1452943"/>
            <a:ext cx="326719" cy="326719"/>
          </a:xfrm>
          <a:prstGeom prst="rect">
            <a:avLst/>
          </a:prstGeom>
        </p:spPr>
      </p:pic>
      <p:pic>
        <p:nvPicPr>
          <p:cNvPr id="21" name="Grafik 20" descr="Häkchen">
            <a:extLst>
              <a:ext uri="{FF2B5EF4-FFF2-40B4-BE49-F238E27FC236}">
                <a16:creationId xmlns:a16="http://schemas.microsoft.com/office/drawing/2014/main" id="{6A889AE3-70AE-4A9D-9FE1-0DA57D9439E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11896" y="1797189"/>
            <a:ext cx="326719" cy="326719"/>
          </a:xfrm>
          <a:prstGeom prst="rect">
            <a:avLst/>
          </a:prstGeom>
        </p:spPr>
      </p:pic>
    </p:spTree>
    <p:extLst>
      <p:ext uri="{BB962C8B-B14F-4D97-AF65-F5344CB8AC3E}">
        <p14:creationId xmlns:p14="http://schemas.microsoft.com/office/powerpoint/2010/main" val="312473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7BC-6177-4D32-98F6-FF7D2C3C8960}"/>
              </a:ext>
            </a:extLst>
          </p:cNvPr>
          <p:cNvSpPr>
            <a:spLocks noGrp="1"/>
          </p:cNvSpPr>
          <p:nvPr>
            <p:ph type="title"/>
          </p:nvPr>
        </p:nvSpPr>
        <p:spPr>
          <a:xfrm>
            <a:off x="628650" y="273844"/>
            <a:ext cx="7886700" cy="604462"/>
          </a:xfrm>
        </p:spPr>
        <p:txBody>
          <a:bodyPr>
            <a:normAutofit/>
          </a:bodyPr>
          <a:lstStyle/>
          <a:p>
            <a:r>
              <a:rPr lang="en-GB" sz="2200" dirty="0">
                <a:solidFill>
                  <a:srgbClr val="790B1A"/>
                </a:solidFill>
                <a:latin typeface="Arial" panose="020B0604020202020204" pitchFamily="34" charset="0"/>
                <a:cs typeface="Arial" panose="020B0604020202020204" pitchFamily="34" charset="0"/>
              </a:rPr>
              <a:t>Deployment status – Geneva</a:t>
            </a:r>
            <a:endParaRPr lang="de-DE" sz="2200" dirty="0">
              <a:solidFill>
                <a:srgbClr val="790B1A"/>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D0227F8-7F65-4AEB-A033-22385BE7287B}"/>
              </a:ext>
            </a:extLst>
          </p:cNvPr>
          <p:cNvCxnSpPr>
            <a:cxnSpLocks/>
          </p:cNvCxnSpPr>
          <p:nvPr/>
        </p:nvCxnSpPr>
        <p:spPr>
          <a:xfrm>
            <a:off x="703847" y="920416"/>
            <a:ext cx="70384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20">
            <a:extLst>
              <a:ext uri="{FF2B5EF4-FFF2-40B4-BE49-F238E27FC236}">
                <a16:creationId xmlns:a16="http://schemas.microsoft.com/office/drawing/2014/main" id="{1FAE1BA2-1E97-41A3-ABE1-87EA828BF9A4}"/>
              </a:ext>
            </a:extLst>
          </p:cNvPr>
          <p:cNvSpPr/>
          <p:nvPr/>
        </p:nvSpPr>
        <p:spPr>
          <a:xfrm>
            <a:off x="296481" y="3457561"/>
            <a:ext cx="7418792" cy="1344232"/>
          </a:xfrm>
          <a:prstGeom prst="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r>
              <a:rPr lang="en-US" sz="1400" b="1" dirty="0">
                <a:solidFill>
                  <a:prstClr val="black"/>
                </a:solidFill>
                <a:latin typeface="Calibri"/>
              </a:rPr>
              <a:t>Upcoming deployments during the summer in:</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latin typeface="Calibri"/>
              </a:rPr>
              <a:t>Graz, Austria</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latin typeface="Calibri"/>
              </a:rPr>
              <a:t>Madrid, Spain</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prstClr val="black"/>
                </a:solidFill>
                <a:latin typeface="Calibri"/>
              </a:rPr>
              <a:t>Berlin, Germany</a:t>
            </a:r>
            <a:endParaRPr lang="en-GB" sz="1400" dirty="0">
              <a:solidFill>
                <a:prstClr val="black"/>
              </a:solidFill>
              <a:latin typeface="Calibri"/>
            </a:endParaRPr>
          </a:p>
        </p:txBody>
      </p:sp>
      <p:sp>
        <p:nvSpPr>
          <p:cNvPr id="10" name="Rectangle 8">
            <a:extLst>
              <a:ext uri="{FF2B5EF4-FFF2-40B4-BE49-F238E27FC236}">
                <a16:creationId xmlns:a16="http://schemas.microsoft.com/office/drawing/2014/main" id="{79EF2C0A-922B-41E4-BF60-FF322208F380}"/>
              </a:ext>
            </a:extLst>
          </p:cNvPr>
          <p:cNvSpPr/>
          <p:nvPr/>
        </p:nvSpPr>
        <p:spPr>
          <a:xfrm>
            <a:off x="325080" y="1226072"/>
            <a:ext cx="7418793" cy="1633710"/>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r>
              <a:rPr lang="en-GB" sz="1350" b="1" dirty="0">
                <a:solidFill>
                  <a:prstClr val="black"/>
                </a:solidFill>
              </a:rPr>
              <a:t>Deployment started in Geneva: </a:t>
            </a:r>
            <a:endParaRPr lang="en-US" sz="1400" dirty="0">
              <a:solidFill>
                <a:schemeClr val="tx1"/>
              </a:solidFill>
            </a:endParaRP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schemeClr val="tx1"/>
                </a:solidFill>
              </a:rPr>
              <a:t>6 QKD links deployed (5-10 km fiber lengths)</a:t>
            </a:r>
          </a:p>
          <a:p>
            <a:pPr marL="257175" indent="-257175" defTabSz="685800" eaLnBrk="1" fontAlgn="auto" hangingPunct="1">
              <a:lnSpc>
                <a:spcPct val="150000"/>
              </a:lnSpc>
              <a:spcBef>
                <a:spcPts val="0"/>
              </a:spcBef>
              <a:spcAft>
                <a:spcPts val="0"/>
              </a:spcAft>
              <a:buFont typeface="Wingdings" pitchFamily="2" charset="2"/>
              <a:buChar char="q"/>
            </a:pPr>
            <a:r>
              <a:rPr lang="en-US" sz="1400" dirty="0">
                <a:solidFill>
                  <a:schemeClr val="tx1"/>
                </a:solidFill>
              </a:rPr>
              <a:t>Use cases ready to start</a:t>
            </a:r>
          </a:p>
          <a:p>
            <a:pPr marL="257175" indent="-257175" defTabSz="685800" eaLnBrk="1" fontAlgn="auto" hangingPunct="1">
              <a:lnSpc>
                <a:spcPct val="150000"/>
              </a:lnSpc>
              <a:spcBef>
                <a:spcPts val="0"/>
              </a:spcBef>
              <a:spcAft>
                <a:spcPts val="0"/>
              </a:spcAft>
              <a:buFont typeface="Wingdings" pitchFamily="2" charset="2"/>
              <a:buChar char="q"/>
            </a:pPr>
            <a:r>
              <a:rPr lang="de-DE" sz="1400" dirty="0" err="1">
                <a:solidFill>
                  <a:prstClr val="black"/>
                </a:solidFill>
              </a:rPr>
              <a:t>Datacentre</a:t>
            </a:r>
            <a:r>
              <a:rPr lang="de-DE" sz="1400" dirty="0">
                <a:solidFill>
                  <a:prstClr val="black"/>
                </a:solidFill>
              </a:rPr>
              <a:t> (SIG) </a:t>
            </a:r>
          </a:p>
          <a:p>
            <a:pPr marL="257175" indent="-257175" defTabSz="685800" eaLnBrk="1" fontAlgn="auto" hangingPunct="1">
              <a:lnSpc>
                <a:spcPct val="150000"/>
              </a:lnSpc>
              <a:spcBef>
                <a:spcPts val="0"/>
              </a:spcBef>
              <a:spcAft>
                <a:spcPts val="0"/>
              </a:spcAft>
              <a:buFont typeface="Wingdings" pitchFamily="2" charset="2"/>
              <a:buChar char="q"/>
            </a:pPr>
            <a:r>
              <a:rPr lang="de-DE" sz="1400" dirty="0">
                <a:solidFill>
                  <a:prstClr val="black"/>
                </a:solidFill>
              </a:rPr>
              <a:t>Quantum Vault (</a:t>
            </a:r>
            <a:r>
              <a:rPr lang="de-DE" sz="1400" dirty="0" err="1">
                <a:solidFill>
                  <a:prstClr val="black"/>
                </a:solidFill>
              </a:rPr>
              <a:t>Mt</a:t>
            </a:r>
            <a:r>
              <a:rPr lang="de-DE" sz="1400" dirty="0">
                <a:solidFill>
                  <a:prstClr val="black"/>
                </a:solidFill>
              </a:rPr>
              <a:t> </a:t>
            </a:r>
            <a:r>
              <a:rPr lang="de-DE" sz="1400" dirty="0" err="1">
                <a:solidFill>
                  <a:prstClr val="black"/>
                </a:solidFill>
              </a:rPr>
              <a:t>Pelerin</a:t>
            </a:r>
            <a:r>
              <a:rPr lang="de-DE" sz="1400" dirty="0">
                <a:solidFill>
                  <a:prstClr val="black"/>
                </a:solidFill>
              </a:rPr>
              <a:t>), </a:t>
            </a:r>
            <a:r>
              <a:rPr lang="de-DE" sz="1400" dirty="0" err="1">
                <a:solidFill>
                  <a:prstClr val="black"/>
                </a:solidFill>
              </a:rPr>
              <a:t>point-to-multipoint</a:t>
            </a:r>
            <a:endParaRPr lang="de-DE" sz="1400" dirty="0">
              <a:solidFill>
                <a:prstClr val="black"/>
              </a:solidFill>
            </a:endParaRPr>
          </a:p>
          <a:p>
            <a:pPr defTabSz="685800" eaLnBrk="1" fontAlgn="auto" hangingPunct="1">
              <a:lnSpc>
                <a:spcPct val="150000"/>
              </a:lnSpc>
              <a:spcBef>
                <a:spcPts val="0"/>
              </a:spcBef>
              <a:spcAft>
                <a:spcPts val="0"/>
              </a:spcAft>
            </a:pPr>
            <a:endParaRPr lang="de-DE" sz="1400" dirty="0">
              <a:solidFill>
                <a:prstClr val="black"/>
              </a:solidFill>
            </a:endParaRPr>
          </a:p>
          <a:p>
            <a:pPr defTabSz="685800" eaLnBrk="1" fontAlgn="auto" hangingPunct="1">
              <a:lnSpc>
                <a:spcPct val="150000"/>
              </a:lnSpc>
              <a:spcBef>
                <a:spcPts val="0"/>
              </a:spcBef>
              <a:spcAft>
                <a:spcPts val="0"/>
              </a:spcAft>
            </a:pPr>
            <a:endParaRPr lang="en-US" sz="1400" dirty="0">
              <a:solidFill>
                <a:schemeClr val="tx1"/>
              </a:solidFill>
            </a:endParaRPr>
          </a:p>
          <a:p>
            <a:pPr defTabSz="685800" eaLnBrk="1" fontAlgn="auto" hangingPunct="1">
              <a:lnSpc>
                <a:spcPct val="150000"/>
              </a:lnSpc>
              <a:spcBef>
                <a:spcPts val="0"/>
              </a:spcBef>
              <a:spcAft>
                <a:spcPts val="0"/>
              </a:spcAft>
            </a:pPr>
            <a:endParaRPr lang="en-US" sz="1400" dirty="0">
              <a:solidFill>
                <a:schemeClr val="tx1"/>
              </a:solidFill>
            </a:endParaRPr>
          </a:p>
        </p:txBody>
      </p:sp>
      <p:pic>
        <p:nvPicPr>
          <p:cNvPr id="5" name="Grafik 4">
            <a:extLst>
              <a:ext uri="{FF2B5EF4-FFF2-40B4-BE49-F238E27FC236}">
                <a16:creationId xmlns:a16="http://schemas.microsoft.com/office/drawing/2014/main" id="{F8720ECE-1BCB-4332-8A78-87323B4388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8024" y="1764393"/>
            <a:ext cx="3456384" cy="2179639"/>
          </a:xfrm>
          <a:prstGeom prst="rect">
            <a:avLst/>
          </a:prstGeom>
          <a:ln w="28575">
            <a:solidFill>
              <a:schemeClr val="accent1">
                <a:lumMod val="75000"/>
              </a:schemeClr>
            </a:solidFill>
          </a:ln>
        </p:spPr>
      </p:pic>
    </p:spTree>
    <p:extLst>
      <p:ext uri="{BB962C8B-B14F-4D97-AF65-F5344CB8AC3E}">
        <p14:creationId xmlns:p14="http://schemas.microsoft.com/office/powerpoint/2010/main" val="426792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7BC-6177-4D32-98F6-FF7D2C3C8960}"/>
              </a:ext>
            </a:extLst>
          </p:cNvPr>
          <p:cNvSpPr>
            <a:spLocks noGrp="1"/>
          </p:cNvSpPr>
          <p:nvPr>
            <p:ph type="title"/>
          </p:nvPr>
        </p:nvSpPr>
        <p:spPr>
          <a:xfrm>
            <a:off x="628650" y="273844"/>
            <a:ext cx="7886700" cy="604462"/>
          </a:xfrm>
        </p:spPr>
        <p:txBody>
          <a:bodyPr>
            <a:normAutofit/>
          </a:bodyPr>
          <a:lstStyle/>
          <a:p>
            <a:r>
              <a:rPr lang="en-GB" sz="2200" dirty="0">
                <a:solidFill>
                  <a:srgbClr val="790B1A"/>
                </a:solidFill>
                <a:latin typeface="Arial" panose="020B0604020202020204" pitchFamily="34" charset="0"/>
                <a:cs typeface="Arial" panose="020B0604020202020204" pitchFamily="34" charset="0"/>
              </a:rPr>
              <a:t>Deployment status – Graz</a:t>
            </a:r>
            <a:endParaRPr lang="de-DE" sz="2200" dirty="0">
              <a:solidFill>
                <a:srgbClr val="790B1A"/>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D0227F8-7F65-4AEB-A033-22385BE7287B}"/>
              </a:ext>
            </a:extLst>
          </p:cNvPr>
          <p:cNvCxnSpPr>
            <a:cxnSpLocks/>
          </p:cNvCxnSpPr>
          <p:nvPr/>
        </p:nvCxnSpPr>
        <p:spPr>
          <a:xfrm>
            <a:off x="703847" y="920416"/>
            <a:ext cx="70384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8">
            <a:extLst>
              <a:ext uri="{FF2B5EF4-FFF2-40B4-BE49-F238E27FC236}">
                <a16:creationId xmlns:a16="http://schemas.microsoft.com/office/drawing/2014/main" id="{79EF2C0A-922B-41E4-BF60-FF322208F380}"/>
              </a:ext>
            </a:extLst>
          </p:cNvPr>
          <p:cNvSpPr/>
          <p:nvPr/>
        </p:nvSpPr>
        <p:spPr>
          <a:xfrm>
            <a:off x="325080" y="1226073"/>
            <a:ext cx="4246919" cy="1633710"/>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57175" indent="-257175" defTabSz="685800" eaLnBrk="1" fontAlgn="auto" hangingPunct="1">
              <a:lnSpc>
                <a:spcPct val="120000"/>
              </a:lnSpc>
              <a:spcBef>
                <a:spcPts val="0"/>
              </a:spcBef>
              <a:spcAft>
                <a:spcPts val="0"/>
              </a:spcAft>
              <a:buFont typeface="Wingdings" pitchFamily="2" charset="2"/>
              <a:buChar char="q"/>
            </a:pPr>
            <a:r>
              <a:rPr lang="en-US" sz="1400" dirty="0">
                <a:solidFill>
                  <a:schemeClr val="tx1"/>
                </a:solidFill>
              </a:rPr>
              <a:t>4 QKD links delivered</a:t>
            </a:r>
          </a:p>
          <a:p>
            <a:pPr marL="257175" indent="-257175" defTabSz="685800" eaLnBrk="1" fontAlgn="auto" hangingPunct="1">
              <a:lnSpc>
                <a:spcPct val="120000"/>
              </a:lnSpc>
              <a:spcBef>
                <a:spcPts val="0"/>
              </a:spcBef>
              <a:spcAft>
                <a:spcPts val="0"/>
              </a:spcAft>
              <a:buFont typeface="Wingdings" pitchFamily="2" charset="2"/>
              <a:buChar char="q"/>
            </a:pPr>
            <a:r>
              <a:rPr lang="en-US" sz="1400" dirty="0">
                <a:solidFill>
                  <a:schemeClr val="tx1"/>
                </a:solidFill>
              </a:rPr>
              <a:t>2 more QKD-links shifted due to CoViD-19</a:t>
            </a:r>
          </a:p>
          <a:p>
            <a:pPr marL="257175" indent="-257175" defTabSz="685800" eaLnBrk="1" fontAlgn="auto" hangingPunct="1">
              <a:lnSpc>
                <a:spcPct val="120000"/>
              </a:lnSpc>
              <a:spcBef>
                <a:spcPts val="0"/>
              </a:spcBef>
              <a:spcAft>
                <a:spcPts val="0"/>
              </a:spcAft>
              <a:buFont typeface="Wingdings" pitchFamily="2" charset="2"/>
              <a:buChar char="q"/>
            </a:pPr>
            <a:r>
              <a:rPr lang="en-US" sz="1400" dirty="0" err="1">
                <a:solidFill>
                  <a:schemeClr val="tx1"/>
                </a:solidFill>
              </a:rPr>
              <a:t>Encryptors</a:t>
            </a:r>
            <a:r>
              <a:rPr lang="en-US" sz="1400" dirty="0">
                <a:solidFill>
                  <a:schemeClr val="tx1"/>
                </a:solidFill>
              </a:rPr>
              <a:t> to be delivered in 08.2020</a:t>
            </a:r>
          </a:p>
          <a:p>
            <a:pPr marL="257175" indent="-257175" defTabSz="685800" eaLnBrk="1" fontAlgn="auto" hangingPunct="1">
              <a:lnSpc>
                <a:spcPct val="120000"/>
              </a:lnSpc>
              <a:spcBef>
                <a:spcPts val="0"/>
              </a:spcBef>
              <a:spcAft>
                <a:spcPts val="0"/>
              </a:spcAft>
              <a:buFont typeface="Wingdings" pitchFamily="2" charset="2"/>
              <a:buChar char="q"/>
            </a:pPr>
            <a:r>
              <a:rPr lang="de-DE" sz="1400" dirty="0" err="1">
                <a:solidFill>
                  <a:prstClr val="black"/>
                </a:solidFill>
              </a:rPr>
              <a:t>Fibers</a:t>
            </a:r>
            <a:r>
              <a:rPr lang="de-DE" sz="1400" dirty="0">
                <a:solidFill>
                  <a:prstClr val="black"/>
                </a:solidFill>
              </a:rPr>
              <a:t> </a:t>
            </a:r>
            <a:r>
              <a:rPr lang="de-DE" sz="1400" dirty="0" err="1">
                <a:solidFill>
                  <a:prstClr val="black"/>
                </a:solidFill>
              </a:rPr>
              <a:t>from</a:t>
            </a:r>
            <a:r>
              <a:rPr lang="de-DE" sz="1400" dirty="0">
                <a:solidFill>
                  <a:prstClr val="black"/>
                </a:solidFill>
              </a:rPr>
              <a:t> </a:t>
            </a:r>
            <a:r>
              <a:rPr lang="de-DE" sz="1400" dirty="0" err="1">
                <a:solidFill>
                  <a:prstClr val="black"/>
                </a:solidFill>
              </a:rPr>
              <a:t>Citycom</a:t>
            </a:r>
            <a:r>
              <a:rPr lang="de-DE" sz="1400" dirty="0">
                <a:solidFill>
                  <a:prstClr val="black"/>
                </a:solidFill>
              </a:rPr>
              <a:t> in Graz </a:t>
            </a:r>
            <a:r>
              <a:rPr lang="de-DE" sz="1400" dirty="0" err="1">
                <a:solidFill>
                  <a:prstClr val="black"/>
                </a:solidFill>
              </a:rPr>
              <a:t>deployed</a:t>
            </a:r>
            <a:r>
              <a:rPr lang="de-DE" sz="1400" dirty="0">
                <a:solidFill>
                  <a:prstClr val="black"/>
                </a:solidFill>
              </a:rPr>
              <a:t> and</a:t>
            </a:r>
            <a:br>
              <a:rPr lang="de-DE" sz="1400" dirty="0">
                <a:solidFill>
                  <a:prstClr val="black"/>
                </a:solidFill>
              </a:rPr>
            </a:br>
            <a:r>
              <a:rPr lang="de-DE" sz="1400" dirty="0" err="1">
                <a:solidFill>
                  <a:prstClr val="black"/>
                </a:solidFill>
              </a:rPr>
              <a:t>characterized</a:t>
            </a:r>
            <a:r>
              <a:rPr lang="de-DE" sz="1400" dirty="0">
                <a:solidFill>
                  <a:prstClr val="black"/>
                </a:solidFill>
              </a:rPr>
              <a:t> (OTDR)</a:t>
            </a:r>
          </a:p>
          <a:p>
            <a:pPr marL="257175" indent="-257175" defTabSz="685800" eaLnBrk="1" fontAlgn="auto" hangingPunct="1">
              <a:lnSpc>
                <a:spcPct val="120000"/>
              </a:lnSpc>
              <a:spcBef>
                <a:spcPts val="0"/>
              </a:spcBef>
              <a:spcAft>
                <a:spcPts val="0"/>
              </a:spcAft>
              <a:buFont typeface="Wingdings" pitchFamily="2" charset="2"/>
              <a:buChar char="q"/>
            </a:pPr>
            <a:r>
              <a:rPr lang="de-DE" sz="1400" dirty="0">
                <a:solidFill>
                  <a:prstClr val="black"/>
                </a:solidFill>
              </a:rPr>
              <a:t>Testnetwork in </a:t>
            </a:r>
            <a:r>
              <a:rPr lang="de-DE" sz="1400" dirty="0" err="1">
                <a:solidFill>
                  <a:prstClr val="black"/>
                </a:solidFill>
              </a:rPr>
              <a:t>the</a:t>
            </a:r>
            <a:r>
              <a:rPr lang="de-DE" sz="1400" dirty="0">
                <a:solidFill>
                  <a:prstClr val="black"/>
                </a:solidFill>
              </a:rPr>
              <a:t> lab will </a:t>
            </a:r>
            <a:r>
              <a:rPr lang="de-DE" sz="1400" dirty="0" err="1">
                <a:solidFill>
                  <a:prstClr val="black"/>
                </a:solidFill>
              </a:rPr>
              <a:t>be</a:t>
            </a:r>
            <a:r>
              <a:rPr lang="de-DE" sz="1400" dirty="0">
                <a:solidFill>
                  <a:prstClr val="black"/>
                </a:solidFill>
              </a:rPr>
              <a:t> </a:t>
            </a:r>
            <a:r>
              <a:rPr lang="de-DE" sz="1400" dirty="0" err="1">
                <a:solidFill>
                  <a:prstClr val="black"/>
                </a:solidFill>
              </a:rPr>
              <a:t>installed</a:t>
            </a:r>
            <a:r>
              <a:rPr lang="de-DE" sz="1400" dirty="0">
                <a:solidFill>
                  <a:prstClr val="black"/>
                </a:solidFill>
              </a:rPr>
              <a:t> in 08.2020</a:t>
            </a:r>
          </a:p>
          <a:p>
            <a:pPr defTabSz="685800" eaLnBrk="1" fontAlgn="auto" hangingPunct="1">
              <a:lnSpc>
                <a:spcPct val="150000"/>
              </a:lnSpc>
              <a:spcBef>
                <a:spcPts val="0"/>
              </a:spcBef>
              <a:spcAft>
                <a:spcPts val="0"/>
              </a:spcAft>
            </a:pPr>
            <a:endParaRPr lang="en-US" sz="1400" dirty="0">
              <a:solidFill>
                <a:schemeClr val="tx1"/>
              </a:solidFill>
            </a:endParaRPr>
          </a:p>
          <a:p>
            <a:pPr defTabSz="685800" eaLnBrk="1" fontAlgn="auto" hangingPunct="1">
              <a:lnSpc>
                <a:spcPct val="150000"/>
              </a:lnSpc>
              <a:spcBef>
                <a:spcPts val="0"/>
              </a:spcBef>
              <a:spcAft>
                <a:spcPts val="0"/>
              </a:spcAft>
            </a:pPr>
            <a:endParaRPr lang="en-US" sz="1400" dirty="0">
              <a:solidFill>
                <a:schemeClr val="tx1"/>
              </a:solidFill>
            </a:endParaRPr>
          </a:p>
        </p:txBody>
      </p:sp>
      <p:pic>
        <p:nvPicPr>
          <p:cNvPr id="4" name="Grafik 3">
            <a:extLst>
              <a:ext uri="{FF2B5EF4-FFF2-40B4-BE49-F238E27FC236}">
                <a16:creationId xmlns:a16="http://schemas.microsoft.com/office/drawing/2014/main" id="{3C37D562-32BA-48FD-9C21-1B1E6BC4E0ED}"/>
              </a:ext>
            </a:extLst>
          </p:cNvPr>
          <p:cNvPicPr>
            <a:picLocks noChangeAspect="1"/>
          </p:cNvPicPr>
          <p:nvPr/>
        </p:nvPicPr>
        <p:blipFill>
          <a:blip r:embed="rId2"/>
          <a:stretch>
            <a:fillRect/>
          </a:stretch>
        </p:blipFill>
        <p:spPr>
          <a:xfrm>
            <a:off x="4571999" y="965621"/>
            <a:ext cx="4433777" cy="3131120"/>
          </a:xfrm>
          <a:prstGeom prst="rect">
            <a:avLst/>
          </a:prstGeom>
        </p:spPr>
      </p:pic>
      <p:sp>
        <p:nvSpPr>
          <p:cNvPr id="11" name="Rectangle 8">
            <a:extLst>
              <a:ext uri="{FF2B5EF4-FFF2-40B4-BE49-F238E27FC236}">
                <a16:creationId xmlns:a16="http://schemas.microsoft.com/office/drawing/2014/main" id="{51DE83FF-DF33-4D34-849E-BC47F6D14FD5}"/>
              </a:ext>
            </a:extLst>
          </p:cNvPr>
          <p:cNvSpPr/>
          <p:nvPr/>
        </p:nvSpPr>
        <p:spPr>
          <a:xfrm>
            <a:off x="327592" y="3100571"/>
            <a:ext cx="4246919" cy="1919449"/>
          </a:xfrm>
          <a:prstGeom prst="rect">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20000"/>
              </a:lnSpc>
              <a:spcBef>
                <a:spcPts val="0"/>
              </a:spcBef>
              <a:spcAft>
                <a:spcPts val="0"/>
              </a:spcAft>
            </a:pPr>
            <a:r>
              <a:rPr lang="de-DE" sz="1400" b="1" dirty="0">
                <a:solidFill>
                  <a:prstClr val="black"/>
                </a:solidFill>
              </a:rPr>
              <a:t>Use-</a:t>
            </a:r>
            <a:r>
              <a:rPr lang="de-DE" sz="1400" b="1" dirty="0" err="1">
                <a:solidFill>
                  <a:prstClr val="black"/>
                </a:solidFill>
              </a:rPr>
              <a:t>case</a:t>
            </a:r>
            <a:r>
              <a:rPr lang="de-DE" sz="1400" b="1" dirty="0">
                <a:solidFill>
                  <a:prstClr val="black"/>
                </a:solidFill>
              </a:rPr>
              <a:t>:</a:t>
            </a:r>
          </a:p>
          <a:p>
            <a:pPr marL="177800" indent="-177800" defTabSz="685800" eaLnBrk="1" fontAlgn="auto" hangingPunct="1">
              <a:lnSpc>
                <a:spcPct val="120000"/>
              </a:lnSpc>
              <a:spcBef>
                <a:spcPts val="0"/>
              </a:spcBef>
              <a:spcAft>
                <a:spcPts val="0"/>
              </a:spcAft>
              <a:buFont typeface="Arial" panose="020B0604020202020204" pitchFamily="34" charset="0"/>
              <a:buChar char="•"/>
              <a:tabLst>
                <a:tab pos="177800" algn="l"/>
              </a:tabLst>
            </a:pPr>
            <a:r>
              <a:rPr lang="de-DE" sz="1400" dirty="0">
                <a:solidFill>
                  <a:prstClr val="black"/>
                </a:solidFill>
              </a:rPr>
              <a:t>High-resolution </a:t>
            </a:r>
            <a:r>
              <a:rPr lang="de-DE" sz="1400" dirty="0" err="1">
                <a:solidFill>
                  <a:prstClr val="black"/>
                </a:solidFill>
              </a:rPr>
              <a:t>pictures</a:t>
            </a:r>
            <a:r>
              <a:rPr lang="de-DE" sz="1400" dirty="0">
                <a:solidFill>
                  <a:prstClr val="black"/>
                </a:solidFill>
              </a:rPr>
              <a:t> </a:t>
            </a:r>
            <a:r>
              <a:rPr lang="de-DE" sz="1400" dirty="0" err="1">
                <a:solidFill>
                  <a:prstClr val="black"/>
                </a:solidFill>
              </a:rPr>
              <a:t>of</a:t>
            </a:r>
            <a:r>
              <a:rPr lang="de-DE" sz="1400" dirty="0">
                <a:solidFill>
                  <a:prstClr val="black"/>
                </a:solidFill>
              </a:rPr>
              <a:t> </a:t>
            </a:r>
            <a:r>
              <a:rPr lang="de-DE" sz="1400" dirty="0" err="1">
                <a:solidFill>
                  <a:prstClr val="black"/>
                </a:solidFill>
              </a:rPr>
              <a:t>patients</a:t>
            </a:r>
            <a:r>
              <a:rPr lang="de-DE" sz="1400" dirty="0">
                <a:solidFill>
                  <a:prstClr val="black"/>
                </a:solidFill>
              </a:rPr>
              <a:t> </a:t>
            </a:r>
            <a:r>
              <a:rPr lang="de-DE" sz="1400" dirty="0" err="1">
                <a:solidFill>
                  <a:prstClr val="black"/>
                </a:solidFill>
              </a:rPr>
              <a:t>taken</a:t>
            </a:r>
            <a:r>
              <a:rPr lang="de-DE" sz="1400" dirty="0">
                <a:solidFill>
                  <a:prstClr val="black"/>
                </a:solidFill>
              </a:rPr>
              <a:t> </a:t>
            </a:r>
            <a:r>
              <a:rPr lang="de-DE" sz="1400" dirty="0" err="1">
                <a:solidFill>
                  <a:prstClr val="black"/>
                </a:solidFill>
              </a:rPr>
              <a:t>by</a:t>
            </a:r>
            <a:r>
              <a:rPr lang="de-DE" sz="1400" dirty="0">
                <a:solidFill>
                  <a:prstClr val="black"/>
                </a:solidFill>
              </a:rPr>
              <a:t> MUC  (Medical University </a:t>
            </a:r>
            <a:r>
              <a:rPr lang="de-DE" sz="1400" dirty="0" err="1">
                <a:solidFill>
                  <a:prstClr val="black"/>
                </a:solidFill>
              </a:rPr>
              <a:t>of</a:t>
            </a:r>
            <a:r>
              <a:rPr lang="de-DE" sz="1400" dirty="0">
                <a:solidFill>
                  <a:prstClr val="black"/>
                </a:solidFill>
              </a:rPr>
              <a:t> Graz)</a:t>
            </a:r>
          </a:p>
          <a:p>
            <a:pPr marL="177800" indent="-177800" defTabSz="685800" eaLnBrk="1" fontAlgn="auto" hangingPunct="1">
              <a:lnSpc>
                <a:spcPct val="120000"/>
              </a:lnSpc>
              <a:spcBef>
                <a:spcPts val="0"/>
              </a:spcBef>
              <a:spcAft>
                <a:spcPts val="0"/>
              </a:spcAft>
              <a:buFont typeface="Arial" panose="020B0604020202020204" pitchFamily="34" charset="0"/>
              <a:buChar char="•"/>
              <a:tabLst>
                <a:tab pos="177800" algn="l"/>
              </a:tabLst>
            </a:pPr>
            <a:r>
              <a:rPr lang="de-DE" sz="1400" dirty="0">
                <a:solidFill>
                  <a:prstClr val="black"/>
                </a:solidFill>
              </a:rPr>
              <a:t>Pictures (&gt;1 TB/</a:t>
            </a:r>
            <a:r>
              <a:rPr lang="de-DE" sz="1400" dirty="0" err="1">
                <a:solidFill>
                  <a:prstClr val="black"/>
                </a:solidFill>
              </a:rPr>
              <a:t>day</a:t>
            </a:r>
            <a:r>
              <a:rPr lang="de-DE" sz="1400" dirty="0">
                <a:solidFill>
                  <a:prstClr val="black"/>
                </a:solidFill>
              </a:rPr>
              <a:t>) </a:t>
            </a:r>
            <a:r>
              <a:rPr lang="de-DE" sz="1400" dirty="0" err="1">
                <a:solidFill>
                  <a:prstClr val="black"/>
                </a:solidFill>
              </a:rPr>
              <a:t>are</a:t>
            </a:r>
            <a:r>
              <a:rPr lang="de-DE" sz="1400" dirty="0">
                <a:solidFill>
                  <a:prstClr val="black"/>
                </a:solidFill>
              </a:rPr>
              <a:t> </a:t>
            </a:r>
            <a:r>
              <a:rPr lang="de-DE" sz="1400" dirty="0" err="1">
                <a:solidFill>
                  <a:prstClr val="black"/>
                </a:solidFill>
              </a:rPr>
              <a:t>distributed</a:t>
            </a:r>
            <a:r>
              <a:rPr lang="de-DE" sz="1400" dirty="0">
                <a:solidFill>
                  <a:prstClr val="black"/>
                </a:solidFill>
              </a:rPr>
              <a:t> </a:t>
            </a:r>
            <a:r>
              <a:rPr lang="de-DE" sz="1400" dirty="0" err="1">
                <a:solidFill>
                  <a:prstClr val="black"/>
                </a:solidFill>
              </a:rPr>
              <a:t>to</a:t>
            </a:r>
            <a:r>
              <a:rPr lang="de-DE" sz="1400" dirty="0">
                <a:solidFill>
                  <a:prstClr val="black"/>
                </a:solidFill>
              </a:rPr>
              <a:t> </a:t>
            </a:r>
            <a:r>
              <a:rPr lang="de-DE" sz="1400" dirty="0" err="1">
                <a:solidFill>
                  <a:prstClr val="black"/>
                </a:solidFill>
              </a:rPr>
              <a:t>the</a:t>
            </a:r>
            <a:r>
              <a:rPr lang="de-DE" sz="1400" dirty="0">
                <a:solidFill>
                  <a:prstClr val="black"/>
                </a:solidFill>
              </a:rPr>
              <a:t> </a:t>
            </a:r>
            <a:r>
              <a:rPr lang="de-DE" sz="1400" dirty="0" err="1">
                <a:solidFill>
                  <a:prstClr val="black"/>
                </a:solidFill>
              </a:rPr>
              <a:t>cloud</a:t>
            </a:r>
            <a:r>
              <a:rPr lang="de-DE" sz="1400" dirty="0">
                <a:solidFill>
                  <a:prstClr val="black"/>
                </a:solidFill>
              </a:rPr>
              <a:t> </a:t>
            </a:r>
            <a:r>
              <a:rPr lang="de-DE" sz="1400" dirty="0" err="1">
                <a:solidFill>
                  <a:prstClr val="black"/>
                </a:solidFill>
              </a:rPr>
              <a:t>with</a:t>
            </a:r>
            <a:r>
              <a:rPr lang="de-DE" sz="1400" dirty="0">
                <a:solidFill>
                  <a:prstClr val="black"/>
                </a:solidFill>
              </a:rPr>
              <a:t> </a:t>
            </a:r>
            <a:r>
              <a:rPr lang="de-DE" sz="1400" dirty="0" err="1">
                <a:solidFill>
                  <a:prstClr val="black"/>
                </a:solidFill>
              </a:rPr>
              <a:t>secret</a:t>
            </a:r>
            <a:r>
              <a:rPr lang="de-DE" sz="1400" dirty="0">
                <a:solidFill>
                  <a:prstClr val="black"/>
                </a:solidFill>
              </a:rPr>
              <a:t> </a:t>
            </a:r>
            <a:r>
              <a:rPr lang="de-DE" sz="1400" dirty="0" err="1">
                <a:solidFill>
                  <a:prstClr val="black"/>
                </a:solidFill>
              </a:rPr>
              <a:t>sharing</a:t>
            </a:r>
            <a:r>
              <a:rPr lang="de-DE" sz="1400" dirty="0">
                <a:solidFill>
                  <a:prstClr val="black"/>
                </a:solidFill>
              </a:rPr>
              <a:t> </a:t>
            </a:r>
            <a:r>
              <a:rPr lang="de-DE" sz="1400" dirty="0" err="1">
                <a:solidFill>
                  <a:prstClr val="black"/>
                </a:solidFill>
              </a:rPr>
              <a:t>technology</a:t>
            </a:r>
            <a:r>
              <a:rPr lang="de-DE" sz="1400" dirty="0">
                <a:solidFill>
                  <a:prstClr val="black"/>
                </a:solidFill>
              </a:rPr>
              <a:t> </a:t>
            </a:r>
            <a:r>
              <a:rPr lang="de-DE" sz="1400" dirty="0" err="1">
                <a:solidFill>
                  <a:prstClr val="black"/>
                </a:solidFill>
              </a:rPr>
              <a:t>of</a:t>
            </a:r>
            <a:r>
              <a:rPr lang="de-DE" sz="1400" dirty="0">
                <a:solidFill>
                  <a:prstClr val="black"/>
                </a:solidFill>
              </a:rPr>
              <a:t> FRX (</a:t>
            </a:r>
            <a:r>
              <a:rPr lang="de-DE" sz="1400" dirty="0" err="1">
                <a:solidFill>
                  <a:prstClr val="black"/>
                </a:solidFill>
              </a:rPr>
              <a:t>fragmentix</a:t>
            </a:r>
            <a:r>
              <a:rPr lang="de-DE" sz="1400" dirty="0">
                <a:solidFill>
                  <a:prstClr val="black"/>
                </a:solidFill>
              </a:rPr>
              <a:t>)</a:t>
            </a:r>
          </a:p>
          <a:p>
            <a:pPr marL="177800" indent="-177800" defTabSz="685800" eaLnBrk="1" fontAlgn="auto" hangingPunct="1">
              <a:lnSpc>
                <a:spcPct val="120000"/>
              </a:lnSpc>
              <a:spcBef>
                <a:spcPts val="0"/>
              </a:spcBef>
              <a:spcAft>
                <a:spcPts val="0"/>
              </a:spcAft>
              <a:buFont typeface="Arial" panose="020B0604020202020204" pitchFamily="34" charset="0"/>
              <a:buChar char="•"/>
              <a:tabLst>
                <a:tab pos="177800" algn="l"/>
              </a:tabLst>
            </a:pPr>
            <a:r>
              <a:rPr lang="de-DE" sz="1400" dirty="0">
                <a:solidFill>
                  <a:prstClr val="black"/>
                </a:solidFill>
              </a:rPr>
              <a:t>Data will </a:t>
            </a:r>
            <a:r>
              <a:rPr lang="de-DE" sz="1400" dirty="0" err="1">
                <a:solidFill>
                  <a:prstClr val="black"/>
                </a:solidFill>
              </a:rPr>
              <a:t>be</a:t>
            </a:r>
            <a:r>
              <a:rPr lang="de-DE" sz="1400" dirty="0">
                <a:solidFill>
                  <a:prstClr val="black"/>
                </a:solidFill>
              </a:rPr>
              <a:t> </a:t>
            </a:r>
            <a:r>
              <a:rPr lang="de-DE" sz="1400" dirty="0" err="1">
                <a:solidFill>
                  <a:prstClr val="black"/>
                </a:solidFill>
              </a:rPr>
              <a:t>used</a:t>
            </a:r>
            <a:r>
              <a:rPr lang="de-DE" sz="1400" dirty="0">
                <a:solidFill>
                  <a:prstClr val="black"/>
                </a:solidFill>
              </a:rPr>
              <a:t> </a:t>
            </a:r>
            <a:r>
              <a:rPr lang="de-DE" sz="1400" dirty="0" err="1">
                <a:solidFill>
                  <a:prstClr val="black"/>
                </a:solidFill>
              </a:rPr>
              <a:t>by</a:t>
            </a:r>
            <a:r>
              <a:rPr lang="de-DE" sz="1400" dirty="0">
                <a:solidFill>
                  <a:prstClr val="black"/>
                </a:solidFill>
              </a:rPr>
              <a:t> </a:t>
            </a:r>
            <a:r>
              <a:rPr lang="de-DE" sz="1400" dirty="0" err="1">
                <a:solidFill>
                  <a:prstClr val="black"/>
                </a:solidFill>
              </a:rPr>
              <a:t>the</a:t>
            </a:r>
            <a:r>
              <a:rPr lang="de-DE" sz="1400" dirty="0">
                <a:solidFill>
                  <a:prstClr val="black"/>
                </a:solidFill>
              </a:rPr>
              <a:t> </a:t>
            </a:r>
            <a:r>
              <a:rPr lang="de-DE" sz="1400" dirty="0" err="1">
                <a:solidFill>
                  <a:prstClr val="black"/>
                </a:solidFill>
              </a:rPr>
              <a:t>hospital</a:t>
            </a:r>
            <a:r>
              <a:rPr lang="de-DE" sz="1400" dirty="0">
                <a:solidFill>
                  <a:prstClr val="black"/>
                </a:solidFill>
              </a:rPr>
              <a:t> LKH (Landeskrankenhaus)</a:t>
            </a:r>
          </a:p>
          <a:p>
            <a:pPr marL="257175" indent="-257175" defTabSz="685800" eaLnBrk="1" fontAlgn="auto" hangingPunct="1">
              <a:lnSpc>
                <a:spcPct val="150000"/>
              </a:lnSpc>
              <a:spcBef>
                <a:spcPts val="0"/>
              </a:spcBef>
              <a:spcAft>
                <a:spcPts val="0"/>
              </a:spcAft>
              <a:buFont typeface="Wingdings" pitchFamily="2" charset="2"/>
              <a:buChar char="q"/>
            </a:pPr>
            <a:endParaRPr lang="de-DE" sz="1400" dirty="0">
              <a:solidFill>
                <a:prstClr val="black"/>
              </a:solidFill>
            </a:endParaRPr>
          </a:p>
          <a:p>
            <a:pPr defTabSz="685800" eaLnBrk="1" fontAlgn="auto" hangingPunct="1">
              <a:lnSpc>
                <a:spcPct val="150000"/>
              </a:lnSpc>
              <a:spcBef>
                <a:spcPts val="0"/>
              </a:spcBef>
              <a:spcAft>
                <a:spcPts val="0"/>
              </a:spcAft>
            </a:pPr>
            <a:endParaRPr lang="en-US" sz="1400" dirty="0">
              <a:solidFill>
                <a:schemeClr val="tx1"/>
              </a:solidFill>
            </a:endParaRPr>
          </a:p>
          <a:p>
            <a:pPr defTabSz="685800" eaLnBrk="1" fontAlgn="auto" hangingPunct="1">
              <a:lnSpc>
                <a:spcPct val="150000"/>
              </a:lnSpc>
              <a:spcBef>
                <a:spcPts val="0"/>
              </a:spcBef>
              <a:spcAft>
                <a:spcPts val="0"/>
              </a:spcAft>
            </a:pPr>
            <a:endParaRPr lang="en-US" sz="1400" dirty="0">
              <a:solidFill>
                <a:schemeClr val="tx1"/>
              </a:solidFill>
            </a:endParaRPr>
          </a:p>
        </p:txBody>
      </p:sp>
      <p:pic>
        <p:nvPicPr>
          <p:cNvPr id="7" name="Grafik 6">
            <a:extLst>
              <a:ext uri="{FF2B5EF4-FFF2-40B4-BE49-F238E27FC236}">
                <a16:creationId xmlns:a16="http://schemas.microsoft.com/office/drawing/2014/main" id="{BB6885FB-96B4-4E69-A1C2-5D643F314073}"/>
              </a:ext>
            </a:extLst>
          </p:cNvPr>
          <p:cNvPicPr>
            <a:picLocks noChangeAspect="1"/>
          </p:cNvPicPr>
          <p:nvPr/>
        </p:nvPicPr>
        <p:blipFill>
          <a:blip r:embed="rId3"/>
          <a:stretch>
            <a:fillRect/>
          </a:stretch>
        </p:blipFill>
        <p:spPr>
          <a:xfrm>
            <a:off x="4593218" y="4522790"/>
            <a:ext cx="1396939" cy="541916"/>
          </a:xfrm>
          <a:prstGeom prst="rect">
            <a:avLst/>
          </a:prstGeom>
        </p:spPr>
      </p:pic>
      <p:pic>
        <p:nvPicPr>
          <p:cNvPr id="8" name="Grafik 7">
            <a:extLst>
              <a:ext uri="{FF2B5EF4-FFF2-40B4-BE49-F238E27FC236}">
                <a16:creationId xmlns:a16="http://schemas.microsoft.com/office/drawing/2014/main" id="{3EADA264-2E26-4ADB-AD07-6DFE31B76775}"/>
              </a:ext>
            </a:extLst>
          </p:cNvPr>
          <p:cNvPicPr>
            <a:picLocks noChangeAspect="1"/>
          </p:cNvPicPr>
          <p:nvPr/>
        </p:nvPicPr>
        <p:blipFill>
          <a:blip r:embed="rId4"/>
          <a:stretch>
            <a:fillRect/>
          </a:stretch>
        </p:blipFill>
        <p:spPr>
          <a:xfrm>
            <a:off x="6088963" y="4580622"/>
            <a:ext cx="1629351" cy="463522"/>
          </a:xfrm>
          <a:prstGeom prst="rect">
            <a:avLst/>
          </a:prstGeom>
        </p:spPr>
      </p:pic>
      <p:pic>
        <p:nvPicPr>
          <p:cNvPr id="12" name="Grafik 11">
            <a:extLst>
              <a:ext uri="{FF2B5EF4-FFF2-40B4-BE49-F238E27FC236}">
                <a16:creationId xmlns:a16="http://schemas.microsoft.com/office/drawing/2014/main" id="{7412514D-C7F5-4CF9-BE63-FA8575C6699C}"/>
              </a:ext>
            </a:extLst>
          </p:cNvPr>
          <p:cNvPicPr>
            <a:picLocks noChangeAspect="1"/>
          </p:cNvPicPr>
          <p:nvPr/>
        </p:nvPicPr>
        <p:blipFill>
          <a:blip r:embed="rId5"/>
          <a:stretch>
            <a:fillRect/>
          </a:stretch>
        </p:blipFill>
        <p:spPr>
          <a:xfrm>
            <a:off x="6803832" y="4200663"/>
            <a:ext cx="1175323" cy="352597"/>
          </a:xfrm>
          <a:prstGeom prst="rect">
            <a:avLst/>
          </a:prstGeom>
        </p:spPr>
      </p:pic>
      <p:pic>
        <p:nvPicPr>
          <p:cNvPr id="13" name="Grafik 12">
            <a:extLst>
              <a:ext uri="{FF2B5EF4-FFF2-40B4-BE49-F238E27FC236}">
                <a16:creationId xmlns:a16="http://schemas.microsoft.com/office/drawing/2014/main" id="{2D81BD77-1CB4-4EED-BD7A-181705D72CF0}"/>
              </a:ext>
            </a:extLst>
          </p:cNvPr>
          <p:cNvPicPr>
            <a:picLocks noChangeAspect="1"/>
          </p:cNvPicPr>
          <p:nvPr/>
        </p:nvPicPr>
        <p:blipFill>
          <a:blip r:embed="rId6"/>
          <a:stretch>
            <a:fillRect/>
          </a:stretch>
        </p:blipFill>
        <p:spPr>
          <a:xfrm>
            <a:off x="7678238" y="4657182"/>
            <a:ext cx="1296474" cy="352597"/>
          </a:xfrm>
          <a:prstGeom prst="rect">
            <a:avLst/>
          </a:prstGeom>
        </p:spPr>
      </p:pic>
      <p:pic>
        <p:nvPicPr>
          <p:cNvPr id="14" name="Grafik 13">
            <a:extLst>
              <a:ext uri="{FF2B5EF4-FFF2-40B4-BE49-F238E27FC236}">
                <a16:creationId xmlns:a16="http://schemas.microsoft.com/office/drawing/2014/main" id="{6D666617-FEED-4E20-857D-EE8F0302CE21}"/>
              </a:ext>
            </a:extLst>
          </p:cNvPr>
          <p:cNvPicPr>
            <a:picLocks noChangeAspect="1"/>
          </p:cNvPicPr>
          <p:nvPr/>
        </p:nvPicPr>
        <p:blipFill>
          <a:blip r:embed="rId7"/>
          <a:stretch>
            <a:fillRect/>
          </a:stretch>
        </p:blipFill>
        <p:spPr>
          <a:xfrm>
            <a:off x="8199238" y="4138008"/>
            <a:ext cx="773029" cy="503135"/>
          </a:xfrm>
          <a:prstGeom prst="rect">
            <a:avLst/>
          </a:prstGeom>
        </p:spPr>
      </p:pic>
      <p:pic>
        <p:nvPicPr>
          <p:cNvPr id="15" name="Grafik 14">
            <a:extLst>
              <a:ext uri="{FF2B5EF4-FFF2-40B4-BE49-F238E27FC236}">
                <a16:creationId xmlns:a16="http://schemas.microsoft.com/office/drawing/2014/main" id="{B49437FE-4F03-4B1B-8958-983B0AD51897}"/>
              </a:ext>
            </a:extLst>
          </p:cNvPr>
          <p:cNvPicPr>
            <a:picLocks noChangeAspect="1"/>
          </p:cNvPicPr>
          <p:nvPr/>
        </p:nvPicPr>
        <p:blipFill>
          <a:blip r:embed="rId8"/>
          <a:stretch>
            <a:fillRect/>
          </a:stretch>
        </p:blipFill>
        <p:spPr>
          <a:xfrm>
            <a:off x="5649583" y="4081180"/>
            <a:ext cx="934167" cy="548316"/>
          </a:xfrm>
          <a:prstGeom prst="rect">
            <a:avLst/>
          </a:prstGeom>
        </p:spPr>
      </p:pic>
      <p:pic>
        <p:nvPicPr>
          <p:cNvPr id="16" name="Grafik 15">
            <a:extLst>
              <a:ext uri="{FF2B5EF4-FFF2-40B4-BE49-F238E27FC236}">
                <a16:creationId xmlns:a16="http://schemas.microsoft.com/office/drawing/2014/main" id="{5AF68CDD-142D-4B9E-A013-242C5169F029}"/>
              </a:ext>
            </a:extLst>
          </p:cNvPr>
          <p:cNvPicPr>
            <a:picLocks noChangeAspect="1"/>
          </p:cNvPicPr>
          <p:nvPr/>
        </p:nvPicPr>
        <p:blipFill>
          <a:blip r:embed="rId9"/>
          <a:stretch>
            <a:fillRect/>
          </a:stretch>
        </p:blipFill>
        <p:spPr>
          <a:xfrm>
            <a:off x="4591547" y="3913308"/>
            <a:ext cx="959230" cy="681767"/>
          </a:xfrm>
          <a:prstGeom prst="rect">
            <a:avLst/>
          </a:prstGeom>
        </p:spPr>
      </p:pic>
    </p:spTree>
    <p:extLst>
      <p:ext uri="{BB962C8B-B14F-4D97-AF65-F5344CB8AC3E}">
        <p14:creationId xmlns:p14="http://schemas.microsoft.com/office/powerpoint/2010/main" val="341162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2D24E628-8E5A-402D-9668-BD26AC6D5208}"/>
              </a:ext>
            </a:extLst>
          </p:cNvPr>
          <p:cNvSpPr/>
          <p:nvPr/>
        </p:nvSpPr>
        <p:spPr>
          <a:xfrm>
            <a:off x="496427" y="2911188"/>
            <a:ext cx="3691786" cy="2029935"/>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endParaRPr lang="de-DE" sz="1400" dirty="0">
              <a:solidFill>
                <a:prstClr val="black"/>
              </a:solidFill>
            </a:endParaRPr>
          </a:p>
          <a:p>
            <a:pPr marL="257175" indent="-257175" defTabSz="685800" eaLnBrk="1" fontAlgn="auto" hangingPunct="1">
              <a:lnSpc>
                <a:spcPct val="150000"/>
              </a:lnSpc>
              <a:spcBef>
                <a:spcPts val="0"/>
              </a:spcBef>
              <a:spcAft>
                <a:spcPts val="0"/>
              </a:spcAft>
              <a:buFont typeface="Wingdings" pitchFamily="2" charset="2"/>
              <a:buChar char="q"/>
            </a:pPr>
            <a:endParaRPr lang="en-US" sz="1400" dirty="0">
              <a:solidFill>
                <a:schemeClr val="tx1"/>
              </a:solidFill>
            </a:endParaRPr>
          </a:p>
          <a:p>
            <a:pPr marL="257175" indent="-257175" defTabSz="685800" eaLnBrk="1" fontAlgn="auto" hangingPunct="1">
              <a:lnSpc>
                <a:spcPct val="150000"/>
              </a:lnSpc>
              <a:spcBef>
                <a:spcPts val="0"/>
              </a:spcBef>
              <a:spcAft>
                <a:spcPts val="0"/>
              </a:spcAft>
              <a:buFont typeface="Wingdings" pitchFamily="2" charset="2"/>
              <a:buChar char="q"/>
            </a:pPr>
            <a:endParaRPr lang="en-US" sz="1400" dirty="0">
              <a:solidFill>
                <a:schemeClr val="tx1"/>
              </a:solidFill>
            </a:endParaRPr>
          </a:p>
        </p:txBody>
      </p:sp>
      <p:sp>
        <p:nvSpPr>
          <p:cNvPr id="33" name="Rectangle 20">
            <a:extLst>
              <a:ext uri="{FF2B5EF4-FFF2-40B4-BE49-F238E27FC236}">
                <a16:creationId xmlns:a16="http://schemas.microsoft.com/office/drawing/2014/main" id="{71EF814E-8F41-4D6F-B274-C264FDBE65DC}"/>
              </a:ext>
            </a:extLst>
          </p:cNvPr>
          <p:cNvSpPr/>
          <p:nvPr/>
        </p:nvSpPr>
        <p:spPr>
          <a:xfrm>
            <a:off x="4805380" y="987574"/>
            <a:ext cx="4231115" cy="2664293"/>
          </a:xfrm>
          <a:prstGeom prst="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endParaRPr lang="en-GB" sz="1400" dirty="0">
              <a:solidFill>
                <a:prstClr val="black"/>
              </a:solidFill>
              <a:latin typeface="Calibri"/>
            </a:endParaRPr>
          </a:p>
        </p:txBody>
      </p:sp>
      <p:sp>
        <p:nvSpPr>
          <p:cNvPr id="18" name="TextBox 28">
            <a:extLst>
              <a:ext uri="{FF2B5EF4-FFF2-40B4-BE49-F238E27FC236}">
                <a16:creationId xmlns:a16="http://schemas.microsoft.com/office/drawing/2014/main" id="{B84A3812-3D10-41CA-8DDE-C5087327CA80}"/>
              </a:ext>
            </a:extLst>
          </p:cNvPr>
          <p:cNvSpPr txBox="1"/>
          <p:nvPr/>
        </p:nvSpPr>
        <p:spPr>
          <a:xfrm>
            <a:off x="598058" y="3335750"/>
            <a:ext cx="3525329" cy="1654299"/>
          </a:xfrm>
          <a:prstGeom prst="rect">
            <a:avLst/>
          </a:prstGeom>
          <a:noFill/>
        </p:spPr>
        <p:txBody>
          <a:bodyPr wrap="square" rtlCol="0">
            <a:spAutoFit/>
          </a:bodyPr>
          <a:lstStyle/>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Industry discussion forum</a:t>
            </a:r>
          </a:p>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Face-to-face meetings for QIB members</a:t>
            </a:r>
          </a:p>
          <a:p>
            <a:pPr defTabSz="685800" eaLnBrk="1" fontAlgn="auto" hangingPunct="1">
              <a:spcBef>
                <a:spcPts val="0"/>
              </a:spcBef>
              <a:spcAft>
                <a:spcPts val="0"/>
              </a:spcAft>
            </a:pPr>
            <a:endParaRPr lang="en-GB" sz="800" dirty="0">
              <a:solidFill>
                <a:prstClr val="black"/>
              </a:solidFill>
              <a:latin typeface="Calibri"/>
              <a:ea typeface="+mn-ea"/>
              <a:cs typeface="+mn-cs"/>
            </a:endParaRPr>
          </a:p>
          <a:p>
            <a:pPr defTabSz="685800" eaLnBrk="1" fontAlgn="auto" hangingPunct="1">
              <a:spcBef>
                <a:spcPts val="0"/>
              </a:spcBef>
              <a:spcAft>
                <a:spcPts val="0"/>
              </a:spcAft>
            </a:pPr>
            <a:r>
              <a:rPr lang="en-GB" sz="1600" dirty="0">
                <a:solidFill>
                  <a:prstClr val="black"/>
                </a:solidFill>
                <a:latin typeface="Calibri"/>
                <a:ea typeface="+mn-ea"/>
                <a:cs typeface="+mn-cs"/>
              </a:rPr>
              <a:t>More information on </a:t>
            </a:r>
            <a:r>
              <a:rPr lang="en-GB" sz="1600" dirty="0">
                <a:solidFill>
                  <a:prstClr val="black"/>
                </a:solidFill>
                <a:latin typeface="Calibri"/>
                <a:ea typeface="+mn-ea"/>
                <a:cs typeface="+mn-cs"/>
                <a:hlinkClick r:id="rId2"/>
              </a:rPr>
              <a:t>www.openqkd.eu</a:t>
            </a:r>
            <a:endParaRPr lang="en-GB" sz="1600" dirty="0">
              <a:solidFill>
                <a:prstClr val="black"/>
              </a:solidFill>
              <a:latin typeface="Calibri"/>
              <a:ea typeface="+mn-ea"/>
              <a:cs typeface="+mn-cs"/>
            </a:endParaRPr>
          </a:p>
          <a:p>
            <a:pPr defTabSz="685800" eaLnBrk="1" fontAlgn="auto" hangingPunct="1">
              <a:spcBef>
                <a:spcPts val="0"/>
              </a:spcBef>
              <a:spcAft>
                <a:spcPts val="0"/>
              </a:spcAft>
            </a:pPr>
            <a:r>
              <a:rPr lang="en-GB" sz="1600" dirty="0">
                <a:solidFill>
                  <a:prstClr val="black"/>
                </a:solidFill>
                <a:latin typeface="Calibri"/>
                <a:ea typeface="+mn-ea"/>
                <a:cs typeface="+mn-cs"/>
              </a:rPr>
              <a:t>Register via: bob@openqkd.eu</a:t>
            </a:r>
          </a:p>
          <a:p>
            <a:pPr defTabSz="685800" eaLnBrk="1" fontAlgn="auto" hangingPunct="1">
              <a:spcBef>
                <a:spcPts val="0"/>
              </a:spcBef>
              <a:spcAft>
                <a:spcPts val="0"/>
              </a:spcAft>
            </a:pPr>
            <a:r>
              <a:rPr lang="en-GB" sz="1350" dirty="0">
                <a:solidFill>
                  <a:prstClr val="black"/>
                </a:solidFill>
                <a:latin typeface="Calibri"/>
                <a:ea typeface="+mn-ea"/>
                <a:cs typeface="+mn-cs"/>
              </a:rPr>
              <a:t> </a:t>
            </a:r>
          </a:p>
        </p:txBody>
      </p:sp>
      <p:sp>
        <p:nvSpPr>
          <p:cNvPr id="2" name="Title 1">
            <a:extLst>
              <a:ext uri="{FF2B5EF4-FFF2-40B4-BE49-F238E27FC236}">
                <a16:creationId xmlns:a16="http://schemas.microsoft.com/office/drawing/2014/main" id="{670417BC-6177-4D32-98F6-FF7D2C3C8960}"/>
              </a:ext>
            </a:extLst>
          </p:cNvPr>
          <p:cNvSpPr>
            <a:spLocks noGrp="1"/>
          </p:cNvSpPr>
          <p:nvPr>
            <p:ph type="title"/>
          </p:nvPr>
        </p:nvSpPr>
        <p:spPr>
          <a:xfrm>
            <a:off x="628650" y="273844"/>
            <a:ext cx="7886700" cy="604462"/>
          </a:xfrm>
        </p:spPr>
        <p:txBody>
          <a:bodyPr>
            <a:normAutofit/>
          </a:bodyPr>
          <a:lstStyle/>
          <a:p>
            <a:r>
              <a:rPr lang="en-GB" sz="2200" dirty="0">
                <a:solidFill>
                  <a:srgbClr val="790B1A"/>
                </a:solidFill>
                <a:latin typeface="Arial" panose="020B0604020202020204" pitchFamily="34" charset="0"/>
                <a:cs typeface="Arial" panose="020B0604020202020204" pitchFamily="34" charset="0"/>
              </a:rPr>
              <a:t>OPENQKD Get involved</a:t>
            </a:r>
            <a:endParaRPr lang="de-DE" sz="2200" dirty="0">
              <a:solidFill>
                <a:srgbClr val="790B1A"/>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D0227F8-7F65-4AEB-A033-22385BE7287B}"/>
              </a:ext>
            </a:extLst>
          </p:cNvPr>
          <p:cNvCxnSpPr>
            <a:cxnSpLocks/>
          </p:cNvCxnSpPr>
          <p:nvPr/>
        </p:nvCxnSpPr>
        <p:spPr>
          <a:xfrm>
            <a:off x="703847" y="920416"/>
            <a:ext cx="70384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ABFF216-216E-47DB-8AC4-E61B10AD4293}"/>
              </a:ext>
            </a:extLst>
          </p:cNvPr>
          <p:cNvSpPr/>
          <p:nvPr/>
        </p:nvSpPr>
        <p:spPr>
          <a:xfrm>
            <a:off x="-684584" y="3497401"/>
            <a:ext cx="2737083" cy="369332"/>
          </a:xfrm>
          <a:prstGeom prst="rect">
            <a:avLst/>
          </a:prstGeom>
        </p:spPr>
        <p:txBody>
          <a:bodyPr wrap="square">
            <a:spAutoFit/>
          </a:bodyPr>
          <a:lstStyle/>
          <a:p>
            <a:pPr defTabSz="685800" eaLnBrk="1" fontAlgn="auto" hangingPunct="1">
              <a:spcBef>
                <a:spcPts val="0"/>
              </a:spcBef>
              <a:spcAft>
                <a:spcPts val="0"/>
              </a:spcAft>
            </a:pPr>
            <a:endParaRPr lang="de-DE" sz="1800" dirty="0">
              <a:solidFill>
                <a:prstClr val="black"/>
              </a:solidFill>
              <a:latin typeface="Calibri"/>
              <a:ea typeface="+mn-ea"/>
              <a:cs typeface="+mn-cs"/>
            </a:endParaRPr>
          </a:p>
        </p:txBody>
      </p:sp>
      <p:sp>
        <p:nvSpPr>
          <p:cNvPr id="17" name="TextBox 28">
            <a:extLst>
              <a:ext uri="{FF2B5EF4-FFF2-40B4-BE49-F238E27FC236}">
                <a16:creationId xmlns:a16="http://schemas.microsoft.com/office/drawing/2014/main" id="{C03B1CFB-91F2-4BCE-A8F9-D1028C513E76}"/>
              </a:ext>
            </a:extLst>
          </p:cNvPr>
          <p:cNvSpPr txBox="1"/>
          <p:nvPr/>
        </p:nvSpPr>
        <p:spPr>
          <a:xfrm>
            <a:off x="832300" y="2935640"/>
            <a:ext cx="2830390" cy="400110"/>
          </a:xfrm>
          <a:prstGeom prst="rect">
            <a:avLst/>
          </a:prstGeom>
          <a:noFill/>
        </p:spPr>
        <p:txBody>
          <a:bodyPr wrap="none" rtlCol="0">
            <a:spAutoFit/>
          </a:bodyPr>
          <a:lstStyle/>
          <a:p>
            <a:pPr defTabSz="685800" eaLnBrk="1" fontAlgn="auto" hangingPunct="1">
              <a:spcBef>
                <a:spcPts val="0"/>
              </a:spcBef>
              <a:spcAft>
                <a:spcPts val="0"/>
              </a:spcAft>
            </a:pPr>
            <a:r>
              <a:rPr lang="de-DE" sz="2000" b="1" dirty="0">
                <a:solidFill>
                  <a:prstClr val="black"/>
                </a:solidFill>
                <a:latin typeface="Calibri"/>
                <a:ea typeface="+mn-ea"/>
                <a:cs typeface="+mn-cs"/>
              </a:rPr>
              <a:t>Quantum Industry Board</a:t>
            </a:r>
          </a:p>
        </p:txBody>
      </p:sp>
      <p:sp>
        <p:nvSpPr>
          <p:cNvPr id="20" name="TextBox 28">
            <a:extLst>
              <a:ext uri="{FF2B5EF4-FFF2-40B4-BE49-F238E27FC236}">
                <a16:creationId xmlns:a16="http://schemas.microsoft.com/office/drawing/2014/main" id="{D521BDD3-3A1E-4AF7-90E5-4BFF7D1E465D}"/>
              </a:ext>
            </a:extLst>
          </p:cNvPr>
          <p:cNvSpPr txBox="1"/>
          <p:nvPr/>
        </p:nvSpPr>
        <p:spPr>
          <a:xfrm>
            <a:off x="6304350" y="1055560"/>
            <a:ext cx="1311578" cy="607859"/>
          </a:xfrm>
          <a:prstGeom prst="rect">
            <a:avLst/>
          </a:prstGeom>
          <a:noFill/>
        </p:spPr>
        <p:txBody>
          <a:bodyPr wrap="none" rtlCol="0">
            <a:spAutoFit/>
          </a:bodyPr>
          <a:lstStyle/>
          <a:p>
            <a:pPr defTabSz="685800" eaLnBrk="1" fontAlgn="auto" hangingPunct="1">
              <a:spcBef>
                <a:spcPts val="0"/>
              </a:spcBef>
              <a:spcAft>
                <a:spcPts val="0"/>
              </a:spcAft>
            </a:pPr>
            <a:r>
              <a:rPr lang="de-DE" sz="2000" b="1" dirty="0">
                <a:solidFill>
                  <a:prstClr val="black"/>
                </a:solidFill>
                <a:latin typeface="Calibri"/>
                <a:ea typeface="+mn-ea"/>
                <a:cs typeface="+mn-cs"/>
              </a:rPr>
              <a:t>Open Calls</a:t>
            </a:r>
          </a:p>
          <a:p>
            <a:pPr defTabSz="685800" eaLnBrk="1" fontAlgn="auto" hangingPunct="1">
              <a:spcBef>
                <a:spcPts val="0"/>
              </a:spcBef>
              <a:spcAft>
                <a:spcPts val="0"/>
              </a:spcAft>
            </a:pPr>
            <a:r>
              <a:rPr lang="de-DE" sz="1350" dirty="0">
                <a:solidFill>
                  <a:prstClr val="black"/>
                </a:solidFill>
                <a:latin typeface="Calibri"/>
                <a:ea typeface="+mn-ea"/>
                <a:cs typeface="+mn-cs"/>
              </a:rPr>
              <a:t> </a:t>
            </a:r>
          </a:p>
        </p:txBody>
      </p:sp>
      <p:sp>
        <p:nvSpPr>
          <p:cNvPr id="21" name="TextBox 28">
            <a:extLst>
              <a:ext uri="{FF2B5EF4-FFF2-40B4-BE49-F238E27FC236}">
                <a16:creationId xmlns:a16="http://schemas.microsoft.com/office/drawing/2014/main" id="{716247EF-2169-49C5-82D9-6B1570FFB2F7}"/>
              </a:ext>
            </a:extLst>
          </p:cNvPr>
          <p:cNvSpPr txBox="1"/>
          <p:nvPr/>
        </p:nvSpPr>
        <p:spPr>
          <a:xfrm>
            <a:off x="4805382" y="1409500"/>
            <a:ext cx="4338618" cy="2185214"/>
          </a:xfrm>
          <a:prstGeom prst="rect">
            <a:avLst/>
          </a:prstGeom>
          <a:noFill/>
        </p:spPr>
        <p:txBody>
          <a:bodyPr wrap="square" rtlCol="0">
            <a:spAutoFit/>
          </a:bodyPr>
          <a:lstStyle/>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1.000.000 € to expand project’s innovation power </a:t>
            </a:r>
          </a:p>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Up to 80.000€ per mini-projects</a:t>
            </a:r>
          </a:p>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Applications, use-cases, technological development (HW &amp; SW) </a:t>
            </a:r>
          </a:p>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1</a:t>
            </a:r>
            <a:r>
              <a:rPr lang="en-GB" sz="1600" baseline="30000" dirty="0">
                <a:solidFill>
                  <a:prstClr val="black"/>
                </a:solidFill>
                <a:latin typeface="Calibri"/>
                <a:ea typeface="+mn-ea"/>
                <a:cs typeface="+mn-cs"/>
              </a:rPr>
              <a:t>st</a:t>
            </a:r>
            <a:r>
              <a:rPr lang="en-GB" sz="1600" dirty="0">
                <a:solidFill>
                  <a:prstClr val="black"/>
                </a:solidFill>
                <a:latin typeface="Calibri"/>
                <a:ea typeface="+mn-ea"/>
                <a:cs typeface="+mn-cs"/>
              </a:rPr>
              <a:t> round in evaluation</a:t>
            </a:r>
          </a:p>
          <a:p>
            <a:pPr marL="285750" indent="-285750" defTabSz="685800" eaLnBrk="1" fontAlgn="auto" hangingPunct="1">
              <a:spcBef>
                <a:spcPts val="0"/>
              </a:spcBef>
              <a:spcAft>
                <a:spcPts val="0"/>
              </a:spcAft>
              <a:buFont typeface="Arial" panose="020B0604020202020204" pitchFamily="34" charset="0"/>
              <a:buChar char="•"/>
            </a:pPr>
            <a:r>
              <a:rPr lang="en-GB" sz="1600" dirty="0">
                <a:solidFill>
                  <a:prstClr val="black"/>
                </a:solidFill>
                <a:latin typeface="Calibri"/>
                <a:ea typeface="+mn-ea"/>
                <a:cs typeface="+mn-cs"/>
              </a:rPr>
              <a:t>Second round expected in spring 2021 </a:t>
            </a:r>
          </a:p>
          <a:p>
            <a:pPr defTabSz="685800" eaLnBrk="1" fontAlgn="auto" hangingPunct="1">
              <a:spcBef>
                <a:spcPts val="0"/>
              </a:spcBef>
              <a:spcAft>
                <a:spcPts val="0"/>
              </a:spcAft>
            </a:pPr>
            <a:endParaRPr lang="en-GB" sz="800" dirty="0">
              <a:solidFill>
                <a:prstClr val="black"/>
              </a:solidFill>
              <a:latin typeface="Calibri"/>
              <a:ea typeface="+mn-ea"/>
              <a:cs typeface="+mn-cs"/>
            </a:endParaRPr>
          </a:p>
          <a:p>
            <a:pPr defTabSz="685800" eaLnBrk="1" fontAlgn="auto" hangingPunct="1">
              <a:spcBef>
                <a:spcPts val="0"/>
              </a:spcBef>
              <a:spcAft>
                <a:spcPts val="0"/>
              </a:spcAft>
            </a:pPr>
            <a:r>
              <a:rPr lang="en-GB" sz="1600" dirty="0">
                <a:solidFill>
                  <a:prstClr val="black"/>
                </a:solidFill>
                <a:latin typeface="Calibri"/>
                <a:ea typeface="+mn-ea"/>
                <a:cs typeface="+mn-cs"/>
              </a:rPr>
              <a:t>More Information: </a:t>
            </a:r>
            <a:r>
              <a:rPr lang="en-GB" sz="1600" dirty="0">
                <a:solidFill>
                  <a:prstClr val="black"/>
                </a:solidFill>
                <a:latin typeface="Calibri"/>
                <a:ea typeface="+mn-ea"/>
                <a:cs typeface="+mn-cs"/>
                <a:hlinkClick r:id="rId3"/>
              </a:rPr>
              <a:t>www.openqkd.eu/getinvolved</a:t>
            </a:r>
            <a:endParaRPr lang="en-GB" sz="1600" dirty="0">
              <a:solidFill>
                <a:prstClr val="black"/>
              </a:solidFill>
              <a:latin typeface="Calibri"/>
              <a:ea typeface="+mn-ea"/>
              <a:cs typeface="+mn-cs"/>
            </a:endParaRPr>
          </a:p>
        </p:txBody>
      </p:sp>
      <p:pic>
        <p:nvPicPr>
          <p:cNvPr id="4" name="Grafik 3" descr="Marketing">
            <a:extLst>
              <a:ext uri="{FF2B5EF4-FFF2-40B4-BE49-F238E27FC236}">
                <a16:creationId xmlns:a16="http://schemas.microsoft.com/office/drawing/2014/main" id="{5F20DC92-5538-4C5E-B428-D4C47D25E1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4303" y="2152085"/>
            <a:ext cx="1067737" cy="1067737"/>
          </a:xfrm>
          <a:prstGeom prst="rect">
            <a:avLst/>
          </a:prstGeom>
        </p:spPr>
      </p:pic>
      <p:sp>
        <p:nvSpPr>
          <p:cNvPr id="14" name="Rectangle 20">
            <a:extLst>
              <a:ext uri="{FF2B5EF4-FFF2-40B4-BE49-F238E27FC236}">
                <a16:creationId xmlns:a16="http://schemas.microsoft.com/office/drawing/2014/main" id="{82339E10-C4F2-4DAC-9EEE-A7278CEAF0F0}"/>
              </a:ext>
            </a:extLst>
          </p:cNvPr>
          <p:cNvSpPr/>
          <p:nvPr/>
        </p:nvSpPr>
        <p:spPr>
          <a:xfrm>
            <a:off x="496426" y="987574"/>
            <a:ext cx="3691786" cy="1398030"/>
          </a:xfrm>
          <a:prstGeom prst="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1" fontAlgn="auto" hangingPunct="1">
              <a:lnSpc>
                <a:spcPct val="150000"/>
              </a:lnSpc>
              <a:spcBef>
                <a:spcPts val="0"/>
              </a:spcBef>
              <a:spcAft>
                <a:spcPts val="0"/>
              </a:spcAft>
            </a:pPr>
            <a:endParaRPr lang="en-GB" sz="1400" dirty="0">
              <a:solidFill>
                <a:prstClr val="black"/>
              </a:solidFill>
              <a:latin typeface="Calibri"/>
            </a:endParaRPr>
          </a:p>
        </p:txBody>
      </p:sp>
      <p:sp>
        <p:nvSpPr>
          <p:cNvPr id="15" name="TextBox 28">
            <a:extLst>
              <a:ext uri="{FF2B5EF4-FFF2-40B4-BE49-F238E27FC236}">
                <a16:creationId xmlns:a16="http://schemas.microsoft.com/office/drawing/2014/main" id="{03FC6AC7-1C8A-4C41-8248-B10E1C933BAB}"/>
              </a:ext>
            </a:extLst>
          </p:cNvPr>
          <p:cNvSpPr txBox="1"/>
          <p:nvPr/>
        </p:nvSpPr>
        <p:spPr>
          <a:xfrm>
            <a:off x="1639117" y="1031538"/>
            <a:ext cx="1355307" cy="607859"/>
          </a:xfrm>
          <a:prstGeom prst="rect">
            <a:avLst/>
          </a:prstGeom>
          <a:noFill/>
        </p:spPr>
        <p:txBody>
          <a:bodyPr wrap="none" rtlCol="0">
            <a:spAutoFit/>
          </a:bodyPr>
          <a:lstStyle/>
          <a:p>
            <a:pPr defTabSz="685800" eaLnBrk="1" fontAlgn="auto" hangingPunct="1">
              <a:spcBef>
                <a:spcPts val="0"/>
              </a:spcBef>
              <a:spcAft>
                <a:spcPts val="0"/>
              </a:spcAft>
            </a:pPr>
            <a:r>
              <a:rPr lang="de-DE" sz="2000" b="1" dirty="0">
                <a:solidFill>
                  <a:prstClr val="black"/>
                </a:solidFill>
                <a:latin typeface="Calibri"/>
                <a:ea typeface="+mn-ea"/>
                <a:cs typeface="+mn-cs"/>
              </a:rPr>
              <a:t>Newsletter</a:t>
            </a:r>
          </a:p>
          <a:p>
            <a:pPr defTabSz="685800" eaLnBrk="1" fontAlgn="auto" hangingPunct="1">
              <a:spcBef>
                <a:spcPts val="0"/>
              </a:spcBef>
              <a:spcAft>
                <a:spcPts val="0"/>
              </a:spcAft>
            </a:pPr>
            <a:r>
              <a:rPr lang="de-DE" sz="1350" dirty="0">
                <a:solidFill>
                  <a:prstClr val="black"/>
                </a:solidFill>
                <a:latin typeface="Calibri"/>
                <a:ea typeface="+mn-ea"/>
                <a:cs typeface="+mn-cs"/>
              </a:rPr>
              <a:t> </a:t>
            </a:r>
          </a:p>
        </p:txBody>
      </p:sp>
      <p:sp>
        <p:nvSpPr>
          <p:cNvPr id="16" name="TextBox 28">
            <a:extLst>
              <a:ext uri="{FF2B5EF4-FFF2-40B4-BE49-F238E27FC236}">
                <a16:creationId xmlns:a16="http://schemas.microsoft.com/office/drawing/2014/main" id="{10027616-867E-4589-AA2A-4FE9762BFFC6}"/>
              </a:ext>
            </a:extLst>
          </p:cNvPr>
          <p:cNvSpPr txBox="1"/>
          <p:nvPr/>
        </p:nvSpPr>
        <p:spPr>
          <a:xfrm>
            <a:off x="536799" y="1359490"/>
            <a:ext cx="3988822" cy="954107"/>
          </a:xfrm>
          <a:prstGeom prst="rect">
            <a:avLst/>
          </a:prstGeom>
          <a:noFill/>
        </p:spPr>
        <p:txBody>
          <a:bodyPr wrap="square" rtlCol="0">
            <a:spAutoFit/>
          </a:bodyPr>
          <a:lstStyle/>
          <a:p>
            <a:pPr defTabSz="685800" eaLnBrk="1" fontAlgn="auto" hangingPunct="1">
              <a:spcBef>
                <a:spcPts val="0"/>
              </a:spcBef>
              <a:spcAft>
                <a:spcPts val="0"/>
              </a:spcAft>
            </a:pPr>
            <a:r>
              <a:rPr lang="en-GB" sz="1600" dirty="0">
                <a:solidFill>
                  <a:prstClr val="black"/>
                </a:solidFill>
                <a:latin typeface="Calibri"/>
              </a:rPr>
              <a:t>Join our newsletter to keep up with deployment and demonstration activities</a:t>
            </a:r>
          </a:p>
          <a:p>
            <a:pPr defTabSz="685800" eaLnBrk="1" fontAlgn="auto" hangingPunct="1">
              <a:spcBef>
                <a:spcPts val="0"/>
              </a:spcBef>
              <a:spcAft>
                <a:spcPts val="0"/>
              </a:spcAft>
            </a:pPr>
            <a:endParaRPr lang="en-GB" sz="800" dirty="0">
              <a:solidFill>
                <a:prstClr val="black"/>
              </a:solidFill>
              <a:latin typeface="Calibri"/>
            </a:endParaRPr>
          </a:p>
          <a:p>
            <a:pPr defTabSz="685800" eaLnBrk="1" fontAlgn="auto" hangingPunct="1">
              <a:spcBef>
                <a:spcPts val="0"/>
              </a:spcBef>
              <a:spcAft>
                <a:spcPts val="0"/>
              </a:spcAft>
            </a:pPr>
            <a:r>
              <a:rPr lang="en-GB" sz="1600" dirty="0">
                <a:solidFill>
                  <a:prstClr val="black"/>
                </a:solidFill>
                <a:latin typeface="Calibri"/>
              </a:rPr>
              <a:t>Register via: alice@openqkd.eu</a:t>
            </a:r>
          </a:p>
        </p:txBody>
      </p:sp>
      <p:sp>
        <p:nvSpPr>
          <p:cNvPr id="19" name="Titel 1">
            <a:extLst>
              <a:ext uri="{FF2B5EF4-FFF2-40B4-BE49-F238E27FC236}">
                <a16:creationId xmlns:a16="http://schemas.microsoft.com/office/drawing/2014/main" id="{F902F84B-A074-4D63-950F-DF64A34DAC70}"/>
              </a:ext>
            </a:extLst>
          </p:cNvPr>
          <p:cNvSpPr txBox="1">
            <a:spLocks/>
          </p:cNvSpPr>
          <p:nvPr/>
        </p:nvSpPr>
        <p:spPr>
          <a:xfrm>
            <a:off x="4499992" y="3695748"/>
            <a:ext cx="3342300" cy="8167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de-DE" sz="2400" dirty="0" err="1">
                <a:solidFill>
                  <a:srgbClr val="40AA9B"/>
                </a:solidFill>
                <a:latin typeface="Arial" panose="020B0604020202020204"/>
                <a:ea typeface="+mn-ea"/>
                <a:cs typeface="+mn-cs"/>
              </a:rPr>
              <a:t>Thank</a:t>
            </a:r>
            <a:r>
              <a:rPr lang="de-DE" sz="2400" dirty="0">
                <a:solidFill>
                  <a:srgbClr val="40AA9B"/>
                </a:solidFill>
                <a:latin typeface="Arial" panose="020B0604020202020204"/>
                <a:ea typeface="+mn-ea"/>
                <a:cs typeface="+mn-cs"/>
              </a:rPr>
              <a:t> </a:t>
            </a:r>
            <a:r>
              <a:rPr lang="de-DE" sz="2400" dirty="0" err="1">
                <a:solidFill>
                  <a:srgbClr val="40AA9B"/>
                </a:solidFill>
                <a:latin typeface="Arial" panose="020B0604020202020204"/>
                <a:ea typeface="+mn-ea"/>
                <a:cs typeface="+mn-cs"/>
              </a:rPr>
              <a:t>you</a:t>
            </a:r>
            <a:r>
              <a:rPr lang="de-DE" sz="2400" dirty="0">
                <a:solidFill>
                  <a:srgbClr val="40AA9B"/>
                </a:solidFill>
                <a:latin typeface="Arial" panose="020B0604020202020204"/>
                <a:ea typeface="+mn-ea"/>
                <a:cs typeface="+mn-cs"/>
              </a:rPr>
              <a:t> </a:t>
            </a:r>
            <a:r>
              <a:rPr lang="de-DE" sz="2400" dirty="0" err="1">
                <a:solidFill>
                  <a:srgbClr val="40AA9B"/>
                </a:solidFill>
                <a:latin typeface="Arial" panose="020B0604020202020204"/>
                <a:ea typeface="+mn-ea"/>
                <a:cs typeface="+mn-cs"/>
              </a:rPr>
              <a:t>very</a:t>
            </a:r>
            <a:r>
              <a:rPr lang="de-DE" sz="2400" dirty="0">
                <a:solidFill>
                  <a:srgbClr val="40AA9B"/>
                </a:solidFill>
                <a:latin typeface="Arial" panose="020B0604020202020204"/>
                <a:ea typeface="+mn-ea"/>
                <a:cs typeface="+mn-cs"/>
              </a:rPr>
              <a:t> </a:t>
            </a:r>
            <a:r>
              <a:rPr lang="de-DE" sz="2400" dirty="0" err="1">
                <a:solidFill>
                  <a:srgbClr val="40AA9B"/>
                </a:solidFill>
                <a:latin typeface="Arial" panose="020B0604020202020204"/>
                <a:ea typeface="+mn-ea"/>
                <a:cs typeface="+mn-cs"/>
              </a:rPr>
              <a:t>much</a:t>
            </a:r>
            <a:r>
              <a:rPr lang="de-DE" sz="2400" dirty="0">
                <a:solidFill>
                  <a:srgbClr val="40AA9B"/>
                </a:solidFill>
                <a:latin typeface="Arial" panose="020B0604020202020204"/>
                <a:ea typeface="+mn-ea"/>
                <a:cs typeface="+mn-cs"/>
              </a:rPr>
              <a:t>!</a:t>
            </a:r>
          </a:p>
        </p:txBody>
      </p:sp>
      <p:sp>
        <p:nvSpPr>
          <p:cNvPr id="22" name="Untertitel 5">
            <a:extLst>
              <a:ext uri="{FF2B5EF4-FFF2-40B4-BE49-F238E27FC236}">
                <a16:creationId xmlns:a16="http://schemas.microsoft.com/office/drawing/2014/main" id="{ECA6489B-59B1-4147-B1B3-9D9CFFB09C3F}"/>
              </a:ext>
            </a:extLst>
          </p:cNvPr>
          <p:cNvSpPr txBox="1">
            <a:spLocks/>
          </p:cNvSpPr>
          <p:nvPr/>
        </p:nvSpPr>
        <p:spPr>
          <a:xfrm>
            <a:off x="5810967" y="4229905"/>
            <a:ext cx="3226570" cy="760144"/>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lnSpc>
                <a:spcPct val="110000"/>
              </a:lnSpc>
              <a:spcBef>
                <a:spcPts val="0"/>
              </a:spcBef>
              <a:spcAft>
                <a:spcPts val="0"/>
              </a:spcAft>
              <a:buClr>
                <a:srgbClr val="000000"/>
              </a:buClr>
              <a:buNone/>
              <a:defRPr/>
            </a:pPr>
            <a:r>
              <a:rPr lang="de-DE" altLang="de-DE" sz="1350" dirty="0">
                <a:solidFill>
                  <a:srgbClr val="000A10"/>
                </a:solidFill>
                <a:latin typeface="Arial" panose="020B0604020202020204"/>
              </a:rPr>
              <a:t>Andreas Poppe</a:t>
            </a:r>
            <a:br>
              <a:rPr lang="en-GB" altLang="de-DE" sz="1350" dirty="0">
                <a:solidFill>
                  <a:srgbClr val="000A10"/>
                </a:solidFill>
                <a:latin typeface="Arial" panose="020B0604020202020204"/>
              </a:rPr>
            </a:br>
            <a:r>
              <a:rPr lang="en-US" altLang="de-DE" sz="1350" dirty="0">
                <a:solidFill>
                  <a:prstClr val="black"/>
                </a:solidFill>
                <a:latin typeface="Arial" panose="020B0604020202020204"/>
              </a:rPr>
              <a:t>AIT Austrian Institute of Technology</a:t>
            </a:r>
            <a:br>
              <a:rPr lang="en-US" altLang="de-DE" sz="1350" dirty="0">
                <a:solidFill>
                  <a:prstClr val="black"/>
                </a:solidFill>
                <a:latin typeface="Arial" panose="020B0604020202020204"/>
              </a:rPr>
            </a:br>
            <a:r>
              <a:rPr lang="en-US" altLang="de-DE" sz="1350" dirty="0">
                <a:solidFill>
                  <a:prstClr val="black"/>
                </a:solidFill>
                <a:latin typeface="Arial" panose="020B0604020202020204"/>
              </a:rPr>
              <a:t>andreas.poppe@ait.ac.at</a:t>
            </a:r>
            <a:r>
              <a:rPr lang="de-DE" altLang="de-DE" sz="1350" dirty="0">
                <a:solidFill>
                  <a:prstClr val="black"/>
                </a:solidFill>
                <a:latin typeface="Arial" panose="020B0604020202020204"/>
              </a:rPr>
              <a:t> </a:t>
            </a:r>
            <a:endParaRPr lang="de-DE" altLang="de-DE" sz="1350" dirty="0">
              <a:solidFill>
                <a:srgbClr val="000A10"/>
              </a:solidFill>
              <a:latin typeface="Arial" panose="020B0604020202020204"/>
            </a:endParaRPr>
          </a:p>
        </p:txBody>
      </p:sp>
    </p:spTree>
    <p:extLst>
      <p:ext uri="{BB962C8B-B14F-4D97-AF65-F5344CB8AC3E}">
        <p14:creationId xmlns:p14="http://schemas.microsoft.com/office/powerpoint/2010/main" val="127783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7BC-6177-4D32-98F6-FF7D2C3C8960}"/>
              </a:ext>
            </a:extLst>
          </p:cNvPr>
          <p:cNvSpPr>
            <a:spLocks noGrp="1"/>
          </p:cNvSpPr>
          <p:nvPr>
            <p:ph type="title"/>
          </p:nvPr>
        </p:nvSpPr>
        <p:spPr>
          <a:xfrm>
            <a:off x="190462" y="223409"/>
            <a:ext cx="7886700" cy="604462"/>
          </a:xfrm>
        </p:spPr>
        <p:txBody>
          <a:bodyPr>
            <a:normAutofit/>
          </a:bodyPr>
          <a:lstStyle/>
          <a:p>
            <a:r>
              <a:rPr lang="de-DE" sz="2200" dirty="0" err="1">
                <a:solidFill>
                  <a:srgbClr val="790B1A"/>
                </a:solidFill>
                <a:latin typeface="Arial" panose="020B0604020202020204" pitchFamily="34" charset="0"/>
                <a:cs typeface="Arial" panose="020B0604020202020204" pitchFamily="34" charset="0"/>
              </a:rPr>
              <a:t>History</a:t>
            </a:r>
            <a:r>
              <a:rPr lang="de-DE" sz="2200" dirty="0">
                <a:solidFill>
                  <a:srgbClr val="790B1A"/>
                </a:solidFill>
                <a:latin typeface="Arial" panose="020B0604020202020204" pitchFamily="34" charset="0"/>
                <a:cs typeface="Arial" panose="020B0604020202020204" pitchFamily="34" charset="0"/>
              </a:rPr>
              <a:t> </a:t>
            </a:r>
            <a:r>
              <a:rPr lang="de-DE" sz="2200" dirty="0" err="1">
                <a:solidFill>
                  <a:srgbClr val="790B1A"/>
                </a:solidFill>
                <a:latin typeface="Arial" panose="020B0604020202020204" pitchFamily="34" charset="0"/>
                <a:cs typeface="Arial" panose="020B0604020202020204" pitchFamily="34" charset="0"/>
              </a:rPr>
              <a:t>of</a:t>
            </a:r>
            <a:r>
              <a:rPr lang="de-DE" sz="2200" dirty="0">
                <a:solidFill>
                  <a:srgbClr val="790B1A"/>
                </a:solidFill>
                <a:latin typeface="Arial" panose="020B0604020202020204" pitchFamily="34" charset="0"/>
                <a:cs typeface="Arial" panose="020B0604020202020204" pitchFamily="34" charset="0"/>
              </a:rPr>
              <a:t> QKD Networks</a:t>
            </a:r>
          </a:p>
        </p:txBody>
      </p:sp>
      <p:sp>
        <p:nvSpPr>
          <p:cNvPr id="15" name="TextBox 3">
            <a:extLst>
              <a:ext uri="{FF2B5EF4-FFF2-40B4-BE49-F238E27FC236}">
                <a16:creationId xmlns:a16="http://schemas.microsoft.com/office/drawing/2014/main" id="{28C982E6-9622-41FF-9894-09E0A06BE3AF}"/>
              </a:ext>
            </a:extLst>
          </p:cNvPr>
          <p:cNvSpPr txBox="1"/>
          <p:nvPr/>
        </p:nvSpPr>
        <p:spPr>
          <a:xfrm>
            <a:off x="1780596" y="1565874"/>
            <a:ext cx="184731" cy="461665"/>
          </a:xfrm>
          <a:prstGeom prst="rect">
            <a:avLst/>
          </a:prstGeom>
          <a:noFill/>
        </p:spPr>
        <p:txBody>
          <a:bodyPr wrap="none" rtlCol="0">
            <a:spAutoFit/>
          </a:bodyPr>
          <a:lstStyle/>
          <a:p>
            <a:pPr defTabSz="914210" eaLnBrk="1" fontAlgn="auto" hangingPunct="1">
              <a:spcBef>
                <a:spcPts val="0"/>
              </a:spcBef>
              <a:spcAft>
                <a:spcPts val="0"/>
              </a:spcAft>
            </a:pPr>
            <a:endParaRPr lang="en-US" sz="2400" dirty="0">
              <a:solidFill>
                <a:prstClr val="black"/>
              </a:solidFill>
              <a:latin typeface="Arial"/>
              <a:ea typeface="微软雅黑"/>
              <a:cs typeface="+mn-cs"/>
            </a:endParaRPr>
          </a:p>
        </p:txBody>
      </p:sp>
      <p:pic>
        <p:nvPicPr>
          <p:cNvPr id="17" name="Picture 13">
            <a:extLst>
              <a:ext uri="{FF2B5EF4-FFF2-40B4-BE49-F238E27FC236}">
                <a16:creationId xmlns:a16="http://schemas.microsoft.com/office/drawing/2014/main" id="{220A5AEB-76D4-4957-81E8-BCBA59A54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93" y="1305225"/>
            <a:ext cx="2489976" cy="1684326"/>
          </a:xfrm>
          <a:prstGeom prst="rect">
            <a:avLst/>
          </a:prstGeom>
        </p:spPr>
      </p:pic>
      <p:sp>
        <p:nvSpPr>
          <p:cNvPr id="18" name="Rectangle 14">
            <a:extLst>
              <a:ext uri="{FF2B5EF4-FFF2-40B4-BE49-F238E27FC236}">
                <a16:creationId xmlns:a16="http://schemas.microsoft.com/office/drawing/2014/main" id="{A2E8AE82-6F82-4508-8BAA-BD92355BC2D9}"/>
              </a:ext>
            </a:extLst>
          </p:cNvPr>
          <p:cNvSpPr/>
          <p:nvPr/>
        </p:nvSpPr>
        <p:spPr>
          <a:xfrm>
            <a:off x="179512" y="3226709"/>
            <a:ext cx="2412905" cy="300082"/>
          </a:xfrm>
          <a:prstGeom prst="rect">
            <a:avLst/>
          </a:prstGeom>
        </p:spPr>
        <p:txBody>
          <a:bodyPr wrap="none">
            <a:spAutoFit/>
          </a:bodyPr>
          <a:lstStyle/>
          <a:p>
            <a:pPr defTabSz="914210" eaLnBrk="1" fontAlgn="auto" hangingPunct="1">
              <a:spcBef>
                <a:spcPts val="0"/>
              </a:spcBef>
              <a:spcAft>
                <a:spcPts val="0"/>
              </a:spcAft>
            </a:pPr>
            <a:r>
              <a:rPr lang="de-DE" altLang="en-US" sz="1350" dirty="0">
                <a:solidFill>
                  <a:prstClr val="black"/>
                </a:solidFill>
                <a:latin typeface="Arial"/>
                <a:ea typeface="微软雅黑"/>
                <a:cs typeface="+mn-cs"/>
              </a:rPr>
              <a:t>Chip Elliott, NJP 4, 46 (2002)</a:t>
            </a:r>
            <a:endParaRPr lang="en-US" sz="1350" dirty="0">
              <a:solidFill>
                <a:prstClr val="black"/>
              </a:solidFill>
              <a:latin typeface="Arial"/>
              <a:ea typeface="微软雅黑"/>
              <a:cs typeface="+mn-cs"/>
            </a:endParaRPr>
          </a:p>
        </p:txBody>
      </p:sp>
      <p:sp>
        <p:nvSpPr>
          <p:cNvPr id="19" name="Rectangle 15">
            <a:extLst>
              <a:ext uri="{FF2B5EF4-FFF2-40B4-BE49-F238E27FC236}">
                <a16:creationId xmlns:a16="http://schemas.microsoft.com/office/drawing/2014/main" id="{24407F7D-924A-475B-8572-F126338744BF}"/>
              </a:ext>
            </a:extLst>
          </p:cNvPr>
          <p:cNvSpPr/>
          <p:nvPr/>
        </p:nvSpPr>
        <p:spPr>
          <a:xfrm>
            <a:off x="3066896" y="846981"/>
            <a:ext cx="3084499" cy="415370"/>
          </a:xfrm>
          <a:prstGeom prst="rect">
            <a:avLst/>
          </a:prstGeom>
        </p:spPr>
        <p:txBody>
          <a:bodyPr wrap="none">
            <a:spAutoFit/>
          </a:bodyPr>
          <a:lstStyle/>
          <a:p>
            <a:pPr defTabSz="914210" eaLnBrk="1" fontAlgn="auto" hangingPunct="1">
              <a:spcBef>
                <a:spcPts val="0"/>
              </a:spcBef>
              <a:spcAft>
                <a:spcPts val="0"/>
              </a:spcAft>
            </a:pPr>
            <a:r>
              <a:rPr lang="de-DE" altLang="en-US" sz="2099" dirty="0">
                <a:solidFill>
                  <a:prstClr val="black"/>
                </a:solidFill>
                <a:latin typeface="Arial"/>
                <a:ea typeface="微软雅黑"/>
                <a:cs typeface="+mn-cs"/>
              </a:rPr>
              <a:t>SECOQC Network 2008</a:t>
            </a:r>
            <a:endParaRPr lang="en-US" sz="2099" dirty="0">
              <a:solidFill>
                <a:prstClr val="black"/>
              </a:solidFill>
              <a:latin typeface="Arial"/>
              <a:ea typeface="微软雅黑"/>
              <a:cs typeface="+mn-cs"/>
            </a:endParaRPr>
          </a:p>
        </p:txBody>
      </p:sp>
      <p:sp>
        <p:nvSpPr>
          <p:cNvPr id="20" name="Rectangle 16">
            <a:extLst>
              <a:ext uri="{FF2B5EF4-FFF2-40B4-BE49-F238E27FC236}">
                <a16:creationId xmlns:a16="http://schemas.microsoft.com/office/drawing/2014/main" id="{2293CD88-7882-473C-95D9-3FC1842E24C7}"/>
              </a:ext>
            </a:extLst>
          </p:cNvPr>
          <p:cNvSpPr/>
          <p:nvPr/>
        </p:nvSpPr>
        <p:spPr>
          <a:xfrm>
            <a:off x="250569" y="843558"/>
            <a:ext cx="2809167" cy="415370"/>
          </a:xfrm>
          <a:prstGeom prst="rect">
            <a:avLst/>
          </a:prstGeom>
        </p:spPr>
        <p:txBody>
          <a:bodyPr wrap="none">
            <a:spAutoFit/>
          </a:bodyPr>
          <a:lstStyle/>
          <a:p>
            <a:pPr defTabSz="914210" eaLnBrk="1" fontAlgn="auto" hangingPunct="1">
              <a:spcBef>
                <a:spcPts val="0"/>
              </a:spcBef>
              <a:spcAft>
                <a:spcPts val="0"/>
              </a:spcAft>
            </a:pPr>
            <a:r>
              <a:rPr lang="de-DE" altLang="en-US" sz="2099" dirty="0">
                <a:solidFill>
                  <a:prstClr val="black"/>
                </a:solidFill>
                <a:latin typeface="Arial"/>
                <a:ea typeface="微软雅黑"/>
                <a:cs typeface="+mn-cs"/>
              </a:rPr>
              <a:t>DARPA Network 2002</a:t>
            </a:r>
            <a:endParaRPr lang="en-US" sz="2099" dirty="0">
              <a:solidFill>
                <a:prstClr val="black"/>
              </a:solidFill>
              <a:latin typeface="Arial"/>
              <a:ea typeface="微软雅黑"/>
              <a:cs typeface="+mn-cs"/>
            </a:endParaRPr>
          </a:p>
        </p:txBody>
      </p:sp>
      <p:sp>
        <p:nvSpPr>
          <p:cNvPr id="21" name="Rectangle 17">
            <a:extLst>
              <a:ext uri="{FF2B5EF4-FFF2-40B4-BE49-F238E27FC236}">
                <a16:creationId xmlns:a16="http://schemas.microsoft.com/office/drawing/2014/main" id="{EE9CC929-DD75-4E3B-918E-6EC42D269DA7}"/>
              </a:ext>
            </a:extLst>
          </p:cNvPr>
          <p:cNvSpPr/>
          <p:nvPr/>
        </p:nvSpPr>
        <p:spPr>
          <a:xfrm>
            <a:off x="5542495" y="3229081"/>
            <a:ext cx="3601505" cy="300082"/>
          </a:xfrm>
          <a:prstGeom prst="rect">
            <a:avLst/>
          </a:prstGeom>
        </p:spPr>
        <p:txBody>
          <a:bodyPr wrap="square">
            <a:spAutoFit/>
          </a:bodyPr>
          <a:lstStyle/>
          <a:p>
            <a:pPr defTabSz="914210" eaLnBrk="1" fontAlgn="auto" hangingPunct="1">
              <a:spcBef>
                <a:spcPts val="0"/>
              </a:spcBef>
              <a:spcAft>
                <a:spcPts val="0"/>
              </a:spcAft>
            </a:pPr>
            <a:r>
              <a:rPr lang="de-DE" altLang="en-US" sz="1350" dirty="0">
                <a:solidFill>
                  <a:prstClr val="black"/>
                </a:solidFill>
                <a:latin typeface="Arial"/>
                <a:ea typeface="微软雅黑"/>
                <a:cs typeface="+mn-cs"/>
              </a:rPr>
              <a:t>M. Sasaki et al., </a:t>
            </a:r>
            <a:r>
              <a:rPr lang="de-DE" altLang="en-US" sz="1350" dirty="0" err="1">
                <a:solidFill>
                  <a:prstClr val="black"/>
                </a:solidFill>
                <a:latin typeface="Arial"/>
                <a:ea typeface="微软雅黑"/>
                <a:cs typeface="+mn-cs"/>
              </a:rPr>
              <a:t>Opt</a:t>
            </a:r>
            <a:r>
              <a:rPr lang="de-DE" altLang="en-US" sz="1350" dirty="0">
                <a:solidFill>
                  <a:prstClr val="black"/>
                </a:solidFill>
                <a:latin typeface="Arial"/>
                <a:ea typeface="微软雅黑"/>
                <a:cs typeface="+mn-cs"/>
              </a:rPr>
              <a:t> </a:t>
            </a:r>
            <a:r>
              <a:rPr lang="de-DE" altLang="en-US" sz="1350" dirty="0" err="1">
                <a:solidFill>
                  <a:prstClr val="black"/>
                </a:solidFill>
                <a:latin typeface="Arial"/>
                <a:ea typeface="微软雅黑"/>
                <a:cs typeface="+mn-cs"/>
              </a:rPr>
              <a:t>Exp</a:t>
            </a:r>
            <a:r>
              <a:rPr lang="de-DE" altLang="en-US" sz="1350" dirty="0">
                <a:solidFill>
                  <a:prstClr val="black"/>
                </a:solidFill>
                <a:latin typeface="Arial"/>
                <a:ea typeface="微软雅黑"/>
                <a:cs typeface="+mn-cs"/>
              </a:rPr>
              <a:t>. </a:t>
            </a:r>
            <a:r>
              <a:rPr lang="de-DE" altLang="en-US" sz="1350" b="1" dirty="0">
                <a:solidFill>
                  <a:prstClr val="black"/>
                </a:solidFill>
                <a:latin typeface="Arial"/>
                <a:ea typeface="微软雅黑"/>
                <a:cs typeface="+mn-cs"/>
              </a:rPr>
              <a:t>19</a:t>
            </a:r>
            <a:r>
              <a:rPr lang="de-DE" altLang="en-US" sz="1350" dirty="0">
                <a:solidFill>
                  <a:prstClr val="black"/>
                </a:solidFill>
                <a:latin typeface="Arial"/>
                <a:ea typeface="微软雅黑"/>
                <a:cs typeface="+mn-cs"/>
              </a:rPr>
              <a:t>, 143962 (2011)</a:t>
            </a:r>
            <a:endParaRPr lang="en-US" sz="1350" dirty="0">
              <a:solidFill>
                <a:prstClr val="black"/>
              </a:solidFill>
              <a:latin typeface="Arial"/>
              <a:ea typeface="微软雅黑"/>
              <a:cs typeface="+mn-cs"/>
            </a:endParaRPr>
          </a:p>
        </p:txBody>
      </p:sp>
      <p:pic>
        <p:nvPicPr>
          <p:cNvPr id="22" name="Picture 18">
            <a:extLst>
              <a:ext uri="{FF2B5EF4-FFF2-40B4-BE49-F238E27FC236}">
                <a16:creationId xmlns:a16="http://schemas.microsoft.com/office/drawing/2014/main" id="{CD557E4C-B005-4935-A044-2B1985950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309" y="1330818"/>
            <a:ext cx="3514575" cy="1331994"/>
          </a:xfrm>
          <a:prstGeom prst="rect">
            <a:avLst/>
          </a:prstGeom>
        </p:spPr>
      </p:pic>
      <p:sp>
        <p:nvSpPr>
          <p:cNvPr id="23" name="Rectangle 19">
            <a:extLst>
              <a:ext uri="{FF2B5EF4-FFF2-40B4-BE49-F238E27FC236}">
                <a16:creationId xmlns:a16="http://schemas.microsoft.com/office/drawing/2014/main" id="{4B8DC8A5-206E-4C5F-B801-BB5C95613FEA}"/>
              </a:ext>
            </a:extLst>
          </p:cNvPr>
          <p:cNvSpPr/>
          <p:nvPr/>
        </p:nvSpPr>
        <p:spPr>
          <a:xfrm>
            <a:off x="2545650" y="3225567"/>
            <a:ext cx="3018903" cy="300082"/>
          </a:xfrm>
          <a:prstGeom prst="rect">
            <a:avLst/>
          </a:prstGeom>
        </p:spPr>
        <p:txBody>
          <a:bodyPr wrap="none">
            <a:spAutoFit/>
          </a:bodyPr>
          <a:lstStyle/>
          <a:p>
            <a:pPr defTabSz="914210" eaLnBrk="1" fontAlgn="auto" hangingPunct="1">
              <a:spcBef>
                <a:spcPts val="0"/>
              </a:spcBef>
              <a:spcAft>
                <a:spcPts val="0"/>
              </a:spcAft>
            </a:pPr>
            <a:r>
              <a:rPr lang="de-DE" altLang="en-US" sz="1350" dirty="0">
                <a:solidFill>
                  <a:prstClr val="black"/>
                </a:solidFill>
                <a:latin typeface="Arial"/>
                <a:ea typeface="微软雅黑"/>
                <a:cs typeface="+mn-cs"/>
              </a:rPr>
              <a:t>M. </a:t>
            </a:r>
            <a:r>
              <a:rPr lang="de-DE" altLang="en-US" sz="1350" dirty="0" err="1">
                <a:solidFill>
                  <a:prstClr val="black"/>
                </a:solidFill>
                <a:latin typeface="Arial"/>
                <a:ea typeface="微软雅黑"/>
                <a:cs typeface="+mn-cs"/>
              </a:rPr>
              <a:t>Peev</a:t>
            </a:r>
            <a:r>
              <a:rPr lang="de-DE" altLang="en-US" sz="1350" dirty="0">
                <a:solidFill>
                  <a:prstClr val="black"/>
                </a:solidFill>
                <a:latin typeface="Arial"/>
                <a:ea typeface="微软雅黑"/>
                <a:cs typeface="+mn-cs"/>
              </a:rPr>
              <a:t> et al., NJP </a:t>
            </a:r>
            <a:r>
              <a:rPr lang="de-DE" altLang="en-US" sz="1350" b="1" dirty="0">
                <a:solidFill>
                  <a:prstClr val="black"/>
                </a:solidFill>
                <a:latin typeface="Arial"/>
                <a:ea typeface="微软雅黑"/>
                <a:cs typeface="+mn-cs"/>
              </a:rPr>
              <a:t>11</a:t>
            </a:r>
            <a:r>
              <a:rPr lang="de-DE" altLang="en-US" sz="1350" dirty="0">
                <a:solidFill>
                  <a:prstClr val="black"/>
                </a:solidFill>
                <a:latin typeface="Arial"/>
                <a:ea typeface="微软雅黑"/>
                <a:cs typeface="+mn-cs"/>
              </a:rPr>
              <a:t>, 75001 (2009)</a:t>
            </a:r>
            <a:endParaRPr lang="en-US" sz="1350" dirty="0">
              <a:solidFill>
                <a:prstClr val="black"/>
              </a:solidFill>
              <a:latin typeface="Arial"/>
              <a:ea typeface="微软雅黑"/>
              <a:cs typeface="+mn-cs"/>
            </a:endParaRPr>
          </a:p>
        </p:txBody>
      </p:sp>
      <p:sp>
        <p:nvSpPr>
          <p:cNvPr id="24" name="Rectangle 20">
            <a:extLst>
              <a:ext uri="{FF2B5EF4-FFF2-40B4-BE49-F238E27FC236}">
                <a16:creationId xmlns:a16="http://schemas.microsoft.com/office/drawing/2014/main" id="{8BBA5CC3-8A11-451E-954B-90B2E2A9BD9A}"/>
              </a:ext>
            </a:extLst>
          </p:cNvPr>
          <p:cNvSpPr/>
          <p:nvPr/>
        </p:nvSpPr>
        <p:spPr>
          <a:xfrm>
            <a:off x="6110447" y="846981"/>
            <a:ext cx="2620269" cy="415370"/>
          </a:xfrm>
          <a:prstGeom prst="rect">
            <a:avLst/>
          </a:prstGeom>
        </p:spPr>
        <p:txBody>
          <a:bodyPr wrap="none">
            <a:spAutoFit/>
          </a:bodyPr>
          <a:lstStyle/>
          <a:p>
            <a:pPr defTabSz="914210" eaLnBrk="1" fontAlgn="auto" hangingPunct="1">
              <a:spcBef>
                <a:spcPts val="0"/>
              </a:spcBef>
              <a:spcAft>
                <a:spcPts val="0"/>
              </a:spcAft>
            </a:pPr>
            <a:r>
              <a:rPr lang="de-DE" altLang="en-US" sz="2099" dirty="0">
                <a:solidFill>
                  <a:prstClr val="black"/>
                </a:solidFill>
                <a:latin typeface="Arial"/>
                <a:ea typeface="微软雅黑"/>
                <a:cs typeface="+mn-cs"/>
              </a:rPr>
              <a:t>Tokyo Network 2010</a:t>
            </a:r>
            <a:endParaRPr lang="en-US" sz="2099" dirty="0">
              <a:solidFill>
                <a:prstClr val="black"/>
              </a:solidFill>
              <a:latin typeface="Arial"/>
              <a:ea typeface="微软雅黑"/>
              <a:cs typeface="+mn-cs"/>
            </a:endParaRPr>
          </a:p>
        </p:txBody>
      </p:sp>
      <p:pic>
        <p:nvPicPr>
          <p:cNvPr id="25" name="Picture 21">
            <a:extLst>
              <a:ext uri="{FF2B5EF4-FFF2-40B4-BE49-F238E27FC236}">
                <a16:creationId xmlns:a16="http://schemas.microsoft.com/office/drawing/2014/main" id="{993C4CDA-EF85-4335-ABAD-C8FAE2B7E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481" y="1706440"/>
            <a:ext cx="3429165" cy="1459319"/>
          </a:xfrm>
          <a:prstGeom prst="rect">
            <a:avLst/>
          </a:prstGeom>
        </p:spPr>
      </p:pic>
      <p:sp>
        <p:nvSpPr>
          <p:cNvPr id="26" name="Rectangle 22">
            <a:extLst>
              <a:ext uri="{FF2B5EF4-FFF2-40B4-BE49-F238E27FC236}">
                <a16:creationId xmlns:a16="http://schemas.microsoft.com/office/drawing/2014/main" id="{3BF75866-390A-42E5-9E2A-4310692E7C59}"/>
              </a:ext>
            </a:extLst>
          </p:cNvPr>
          <p:cNvSpPr/>
          <p:nvPr/>
        </p:nvSpPr>
        <p:spPr>
          <a:xfrm>
            <a:off x="301976" y="3662734"/>
            <a:ext cx="8284554" cy="1174873"/>
          </a:xfrm>
          <a:prstGeom prst="rect">
            <a:avLst/>
          </a:prstGeom>
        </p:spPr>
        <p:txBody>
          <a:bodyPr wrap="square">
            <a:spAutoFit/>
          </a:bodyPr>
          <a:lstStyle/>
          <a:p>
            <a:pPr algn="just" defTabSz="914210" eaLnBrk="1" fontAlgn="auto" hangingPunct="1">
              <a:lnSpc>
                <a:spcPct val="120000"/>
              </a:lnSpc>
              <a:spcBef>
                <a:spcPts val="0"/>
              </a:spcBef>
              <a:spcAft>
                <a:spcPts val="0"/>
              </a:spcAft>
            </a:pPr>
            <a:r>
              <a:rPr lang="en-GB" altLang="en-US" sz="1500" dirty="0">
                <a:solidFill>
                  <a:prstClr val="black"/>
                </a:solidFill>
                <a:latin typeface="Arial"/>
                <a:ea typeface="微软雅黑"/>
                <a:cs typeface="+mn-cs"/>
              </a:rPr>
              <a:t>All these demonstrations show interoperability of QKD-links from different vendors. Unfortunately they all failed to trigger attention from telecoms to start (massive) deployment, because the functionalities demonstrated there (switching, trusted repeaters) could not be mapped to deployed infrastructures.  </a:t>
            </a:r>
            <a:endParaRPr lang="en-GB" sz="1500" dirty="0">
              <a:solidFill>
                <a:prstClr val="black"/>
              </a:solidFill>
              <a:latin typeface="Arial"/>
              <a:ea typeface="微软雅黑"/>
              <a:cs typeface="+mn-cs"/>
            </a:endParaRPr>
          </a:p>
        </p:txBody>
      </p:sp>
    </p:spTree>
    <p:extLst>
      <p:ext uri="{BB962C8B-B14F-4D97-AF65-F5344CB8AC3E}">
        <p14:creationId xmlns:p14="http://schemas.microsoft.com/office/powerpoint/2010/main" val="401309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022325C-ACE1-4CF7-9435-2DCF8A10FBCF}"/>
              </a:ext>
            </a:extLst>
          </p:cNvPr>
          <p:cNvPicPr/>
          <p:nvPr/>
        </p:nvPicPr>
        <p:blipFill>
          <a:blip r:embed="rId2"/>
          <a:stretch>
            <a:fillRect/>
          </a:stretch>
        </p:blipFill>
        <p:spPr>
          <a:xfrm>
            <a:off x="5788" y="0"/>
            <a:ext cx="8598660" cy="5143500"/>
          </a:xfrm>
          <a:prstGeom prst="rect">
            <a:avLst/>
          </a:prstGeom>
        </p:spPr>
      </p:pic>
      <p:sp>
        <p:nvSpPr>
          <p:cNvPr id="16" name="Rechteck 15">
            <a:extLst>
              <a:ext uri="{FF2B5EF4-FFF2-40B4-BE49-F238E27FC236}">
                <a16:creationId xmlns:a16="http://schemas.microsoft.com/office/drawing/2014/main" id="{5C8EFBD0-1ACF-44B4-9845-920BA8516BC9}"/>
              </a:ext>
            </a:extLst>
          </p:cNvPr>
          <p:cNvSpPr/>
          <p:nvPr/>
        </p:nvSpPr>
        <p:spPr bwMode="auto">
          <a:xfrm>
            <a:off x="539552" y="2667898"/>
            <a:ext cx="1152128" cy="807648"/>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5" name="Titel 8">
            <a:extLst>
              <a:ext uri="{FF2B5EF4-FFF2-40B4-BE49-F238E27FC236}">
                <a16:creationId xmlns:a16="http://schemas.microsoft.com/office/drawing/2014/main" id="{4DB27622-267C-4AE5-81A0-5AA4A3F8CE76}"/>
              </a:ext>
            </a:extLst>
          </p:cNvPr>
          <p:cNvSpPr txBox="1">
            <a:spLocks/>
          </p:cNvSpPr>
          <p:nvPr/>
        </p:nvSpPr>
        <p:spPr>
          <a:xfrm>
            <a:off x="265273" y="240168"/>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pic>
        <p:nvPicPr>
          <p:cNvPr id="15" name="Picture 2">
            <a:extLst>
              <a:ext uri="{FF2B5EF4-FFF2-40B4-BE49-F238E27FC236}">
                <a16:creationId xmlns:a16="http://schemas.microsoft.com/office/drawing/2014/main" id="{2212BA48-DA8F-47B4-83E8-B741F197B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715766"/>
            <a:ext cx="991017" cy="759780"/>
          </a:xfrm>
          <a:prstGeom prst="rect">
            <a:avLst/>
          </a:prstGeom>
        </p:spPr>
      </p:pic>
      <p:pic>
        <p:nvPicPr>
          <p:cNvPr id="22" name="Picture 2" descr="http://ec.europa.eu/newsroom/document.cfm?action=display&amp;doc_id=42602">
            <a:extLst>
              <a:ext uri="{FF2B5EF4-FFF2-40B4-BE49-F238E27FC236}">
                <a16:creationId xmlns:a16="http://schemas.microsoft.com/office/drawing/2014/main" id="{E73B5A32-0C42-4360-BCB7-F21EB5644C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297" y="1275606"/>
            <a:ext cx="2373479" cy="112239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Gerade Verbindung mit Pfeil 16">
            <a:extLst>
              <a:ext uri="{FF2B5EF4-FFF2-40B4-BE49-F238E27FC236}">
                <a16:creationId xmlns:a16="http://schemas.microsoft.com/office/drawing/2014/main" id="{B7913312-45D2-4E87-9F5E-E41E5D3D30FB}"/>
              </a:ext>
            </a:extLst>
          </p:cNvPr>
          <p:cNvCxnSpPr>
            <a:cxnSpLocks/>
          </p:cNvCxnSpPr>
          <p:nvPr/>
        </p:nvCxnSpPr>
        <p:spPr bwMode="auto">
          <a:xfrm flipH="1" flipV="1">
            <a:off x="2195736" y="2155879"/>
            <a:ext cx="1440160" cy="559887"/>
          </a:xfrm>
          <a:prstGeom prst="straightConnector1">
            <a:avLst/>
          </a:prstGeom>
          <a:noFill/>
          <a:ln w="57150" cap="flat" cmpd="sng" algn="ctr">
            <a:solidFill>
              <a:schemeClr val="accent2"/>
            </a:solidFill>
            <a:prstDash val="solid"/>
            <a:round/>
            <a:headEnd type="none" w="med" len="med"/>
            <a:tailEnd type="triangle"/>
          </a:ln>
          <a:effectLst/>
        </p:spPr>
      </p:cxnSp>
      <p:cxnSp>
        <p:nvCxnSpPr>
          <p:cNvPr id="23" name="Gerade Verbindung mit Pfeil 22">
            <a:extLst>
              <a:ext uri="{FF2B5EF4-FFF2-40B4-BE49-F238E27FC236}">
                <a16:creationId xmlns:a16="http://schemas.microsoft.com/office/drawing/2014/main" id="{81E132A0-EC07-4231-9BE3-7DBD48AC2D13}"/>
              </a:ext>
            </a:extLst>
          </p:cNvPr>
          <p:cNvCxnSpPr>
            <a:cxnSpLocks/>
          </p:cNvCxnSpPr>
          <p:nvPr/>
        </p:nvCxnSpPr>
        <p:spPr bwMode="auto">
          <a:xfrm>
            <a:off x="567230" y="2229731"/>
            <a:ext cx="198486" cy="563625"/>
          </a:xfrm>
          <a:prstGeom prst="straightConnector1">
            <a:avLst/>
          </a:prstGeom>
          <a:noFill/>
          <a:ln w="57150"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120969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D9E5314-C871-44A6-BD06-0C3F59C1E990}"/>
              </a:ext>
            </a:extLst>
          </p:cNvPr>
          <p:cNvSpPr>
            <a:spLocks noGrp="1"/>
          </p:cNvSpPr>
          <p:nvPr>
            <p:ph type="title"/>
          </p:nvPr>
        </p:nvSpPr>
        <p:spPr>
          <a:xfrm>
            <a:off x="281406" y="15328"/>
            <a:ext cx="5298706" cy="720080"/>
          </a:xfrm>
        </p:spPr>
        <p:txBody>
          <a:bodyPr/>
          <a:lstStyle/>
          <a:p>
            <a:pPr defTabSz="685617"/>
            <a:r>
              <a:rPr lang="en-US" sz="2400" dirty="0"/>
              <a:t>EU QT-Flagship project </a:t>
            </a:r>
            <a:r>
              <a:rPr lang="en-US" sz="2400" dirty="0" err="1"/>
              <a:t>CiViQ</a:t>
            </a:r>
            <a:endParaRPr lang="en-US" sz="2400" dirty="0"/>
          </a:p>
        </p:txBody>
      </p:sp>
      <p:sp>
        <p:nvSpPr>
          <p:cNvPr id="5" name="Titel 8">
            <a:extLst>
              <a:ext uri="{FF2B5EF4-FFF2-40B4-BE49-F238E27FC236}">
                <a16:creationId xmlns:a16="http://schemas.microsoft.com/office/drawing/2014/main" id="{4DB27622-267C-4AE5-81A0-5AA4A3F8CE76}"/>
              </a:ext>
            </a:extLst>
          </p:cNvPr>
          <p:cNvSpPr txBox="1">
            <a:spLocks/>
          </p:cNvSpPr>
          <p:nvPr/>
        </p:nvSpPr>
        <p:spPr>
          <a:xfrm>
            <a:off x="265273" y="240168"/>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sp>
        <p:nvSpPr>
          <p:cNvPr id="13" name="Rectangle 1">
            <a:extLst>
              <a:ext uri="{FF2B5EF4-FFF2-40B4-BE49-F238E27FC236}">
                <a16:creationId xmlns:a16="http://schemas.microsoft.com/office/drawing/2014/main" id="{40818B58-0B22-4041-975F-9E6910D12ECF}"/>
              </a:ext>
            </a:extLst>
          </p:cNvPr>
          <p:cNvSpPr/>
          <p:nvPr/>
        </p:nvSpPr>
        <p:spPr>
          <a:xfrm>
            <a:off x="395536" y="773291"/>
            <a:ext cx="6888896" cy="646331"/>
          </a:xfrm>
          <a:prstGeom prst="rect">
            <a:avLst/>
          </a:prstGeom>
        </p:spPr>
        <p:txBody>
          <a:bodyPr wrap="square">
            <a:spAutoFit/>
          </a:bodyPr>
          <a:lstStyle/>
          <a:p>
            <a:pPr defTabSz="914210" eaLnBrk="1" fontAlgn="auto" hangingPunct="1">
              <a:spcBef>
                <a:spcPts val="0"/>
              </a:spcBef>
              <a:spcAft>
                <a:spcPts val="0"/>
              </a:spcAft>
            </a:pPr>
            <a:r>
              <a:rPr lang="en-US" sz="1800" dirty="0">
                <a:solidFill>
                  <a:srgbClr val="000000"/>
                </a:solidFill>
                <a:latin typeface="FrutigerNext LT Medium"/>
                <a:ea typeface="华文细黑"/>
              </a:rPr>
              <a:t>For further industrialization, the EU wide CV-QKD community grouped together to form a consortium with 21 partners.</a:t>
            </a:r>
          </a:p>
        </p:txBody>
      </p:sp>
      <p:sp>
        <p:nvSpPr>
          <p:cNvPr id="14" name="Rectangle 9">
            <a:extLst>
              <a:ext uri="{FF2B5EF4-FFF2-40B4-BE49-F238E27FC236}">
                <a16:creationId xmlns:a16="http://schemas.microsoft.com/office/drawing/2014/main" id="{589CBC85-9772-40FB-9A83-7FA40324C109}"/>
              </a:ext>
            </a:extLst>
          </p:cNvPr>
          <p:cNvSpPr/>
          <p:nvPr/>
        </p:nvSpPr>
        <p:spPr>
          <a:xfrm>
            <a:off x="395536" y="1382704"/>
            <a:ext cx="4774898" cy="1562415"/>
          </a:xfrm>
          <a:prstGeom prst="rect">
            <a:avLst/>
          </a:prstGeom>
        </p:spPr>
        <p:txBody>
          <a:bodyPr wrap="square">
            <a:spAutoFit/>
          </a:bodyPr>
          <a:lstStyle/>
          <a:p>
            <a:pPr algn="just" defTabSz="914210" eaLnBrk="1" fontAlgn="auto" hangingPunct="1">
              <a:lnSpc>
                <a:spcPct val="105000"/>
              </a:lnSpc>
              <a:spcBef>
                <a:spcPts val="0"/>
              </a:spcBef>
              <a:spcAft>
                <a:spcPts val="225"/>
              </a:spcAft>
            </a:pPr>
            <a:r>
              <a:rPr lang="en-US" sz="1500" dirty="0">
                <a:solidFill>
                  <a:srgbClr val="000000"/>
                </a:solidFill>
                <a:latin typeface="FrutigerNext LT Medium"/>
                <a:ea typeface="华文细黑"/>
              </a:rPr>
              <a:t>Common motivation: Transfer similarities of coherent communication schemes to the quantum domain. </a:t>
            </a:r>
          </a:p>
          <a:p>
            <a:pPr algn="just" defTabSz="914210" eaLnBrk="1" fontAlgn="auto" hangingPunct="1">
              <a:lnSpc>
                <a:spcPct val="105000"/>
              </a:lnSpc>
              <a:spcBef>
                <a:spcPts val="0"/>
              </a:spcBef>
              <a:spcAft>
                <a:spcPts val="0"/>
              </a:spcAft>
            </a:pPr>
            <a:r>
              <a:rPr lang="en-US" sz="1500" dirty="0">
                <a:solidFill>
                  <a:srgbClr val="000000"/>
                </a:solidFill>
                <a:latin typeface="FrutigerNext LT Medium"/>
                <a:ea typeface="华文细黑"/>
              </a:rPr>
              <a:t>The goal is to open a radically novel avenue towards flexible and cost-effective </a:t>
            </a:r>
            <a:r>
              <a:rPr lang="en-US" sz="1500" b="1" dirty="0">
                <a:solidFill>
                  <a:srgbClr val="000000"/>
                </a:solidFill>
                <a:latin typeface="FrutigerNext LT Medium"/>
                <a:ea typeface="华文细黑"/>
              </a:rPr>
              <a:t>integration of </a:t>
            </a:r>
            <a:r>
              <a:rPr lang="en-US" sz="1500" dirty="0">
                <a:solidFill>
                  <a:srgbClr val="000000"/>
                </a:solidFill>
                <a:latin typeface="FrutigerNext LT Medium"/>
                <a:ea typeface="华文细黑"/>
              </a:rPr>
              <a:t>Continuous-Variable </a:t>
            </a:r>
            <a:r>
              <a:rPr lang="en-US" sz="1500" b="1" dirty="0">
                <a:solidFill>
                  <a:srgbClr val="000000"/>
                </a:solidFill>
                <a:latin typeface="FrutigerNext LT Medium"/>
                <a:ea typeface="华文细黑"/>
              </a:rPr>
              <a:t>quantum communication </a:t>
            </a:r>
            <a:r>
              <a:rPr lang="en-US" sz="1500" dirty="0">
                <a:solidFill>
                  <a:srgbClr val="000000"/>
                </a:solidFill>
                <a:latin typeface="FrutigerNext LT Medium"/>
                <a:ea typeface="华文细黑"/>
              </a:rPr>
              <a:t>technologies </a:t>
            </a:r>
            <a:r>
              <a:rPr lang="en-US" sz="1500" b="1" dirty="0">
                <a:solidFill>
                  <a:srgbClr val="000000"/>
                </a:solidFill>
                <a:latin typeface="FrutigerNext LT Medium"/>
                <a:ea typeface="华文细黑"/>
              </a:rPr>
              <a:t>into</a:t>
            </a:r>
            <a:r>
              <a:rPr lang="en-US" sz="1500" dirty="0">
                <a:solidFill>
                  <a:srgbClr val="000000"/>
                </a:solidFill>
                <a:latin typeface="FrutigerNext LT Medium"/>
                <a:ea typeface="华文细黑"/>
              </a:rPr>
              <a:t> emerging optical </a:t>
            </a:r>
            <a:r>
              <a:rPr lang="en-US" sz="1500" b="1" dirty="0">
                <a:solidFill>
                  <a:srgbClr val="000000"/>
                </a:solidFill>
                <a:latin typeface="FrutigerNext LT Medium"/>
                <a:ea typeface="华文细黑"/>
              </a:rPr>
              <a:t>telecommunication networks</a:t>
            </a:r>
            <a:r>
              <a:rPr lang="en-US" sz="1500" dirty="0">
                <a:solidFill>
                  <a:srgbClr val="000000"/>
                </a:solidFill>
                <a:latin typeface="FrutigerNext LT Medium"/>
                <a:ea typeface="华文细黑"/>
              </a:rPr>
              <a:t>. </a:t>
            </a:r>
          </a:p>
        </p:txBody>
      </p:sp>
      <p:pic>
        <p:nvPicPr>
          <p:cNvPr id="15" name="Picture 5">
            <a:extLst>
              <a:ext uri="{FF2B5EF4-FFF2-40B4-BE49-F238E27FC236}">
                <a16:creationId xmlns:a16="http://schemas.microsoft.com/office/drawing/2014/main" id="{8C5E90F7-19CD-4D38-A3E7-68CABCF45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8" y="3075806"/>
            <a:ext cx="4924229" cy="2009889"/>
          </a:xfrm>
          <a:prstGeom prst="rect">
            <a:avLst/>
          </a:prstGeom>
        </p:spPr>
      </p:pic>
      <p:pic>
        <p:nvPicPr>
          <p:cNvPr id="16" name="Picture 10">
            <a:extLst>
              <a:ext uri="{FF2B5EF4-FFF2-40B4-BE49-F238E27FC236}">
                <a16:creationId xmlns:a16="http://schemas.microsoft.com/office/drawing/2014/main" id="{D7E2D973-DA9F-4DAB-871E-F8C9DA3E6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238" y="3005797"/>
            <a:ext cx="1681181" cy="2116799"/>
          </a:xfrm>
          <a:prstGeom prst="rect">
            <a:avLst/>
          </a:prstGeom>
        </p:spPr>
      </p:pic>
      <p:pic>
        <p:nvPicPr>
          <p:cNvPr id="18" name="Picture 2">
            <a:extLst>
              <a:ext uri="{FF2B5EF4-FFF2-40B4-BE49-F238E27FC236}">
                <a16:creationId xmlns:a16="http://schemas.microsoft.com/office/drawing/2014/main" id="{C2F15CCE-6E73-4709-89EC-8680F2E3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210" y="3363838"/>
            <a:ext cx="1330334" cy="1019923"/>
          </a:xfrm>
          <a:prstGeom prst="rect">
            <a:avLst/>
          </a:prstGeom>
        </p:spPr>
      </p:pic>
      <p:sp>
        <p:nvSpPr>
          <p:cNvPr id="19" name="Rectangle 12">
            <a:extLst>
              <a:ext uri="{FF2B5EF4-FFF2-40B4-BE49-F238E27FC236}">
                <a16:creationId xmlns:a16="http://schemas.microsoft.com/office/drawing/2014/main" id="{F26350CB-028B-4051-8C4E-723ED6FECD72}"/>
              </a:ext>
            </a:extLst>
          </p:cNvPr>
          <p:cNvSpPr/>
          <p:nvPr/>
        </p:nvSpPr>
        <p:spPr>
          <a:xfrm>
            <a:off x="5609869" y="1257166"/>
            <a:ext cx="3426627" cy="1746632"/>
          </a:xfrm>
          <a:prstGeom prst="rect">
            <a:avLst/>
          </a:prstGeom>
        </p:spPr>
        <p:txBody>
          <a:bodyPr wrap="square">
            <a:spAutoFit/>
          </a:bodyPr>
          <a:lstStyle/>
          <a:p>
            <a:pPr defTabSz="914210" eaLnBrk="1" fontAlgn="auto" hangingPunct="1">
              <a:spcBef>
                <a:spcPts val="0"/>
              </a:spcBef>
              <a:spcAft>
                <a:spcPts val="0"/>
              </a:spcAft>
            </a:pPr>
            <a:r>
              <a:rPr lang="en-US" sz="1500" dirty="0">
                <a:solidFill>
                  <a:srgbClr val="000000"/>
                </a:solidFill>
                <a:latin typeface="FrutigerNext LT Medium"/>
                <a:ea typeface="华文细黑"/>
              </a:rPr>
              <a:t>Background of 21 project partners: </a:t>
            </a:r>
          </a:p>
          <a:p>
            <a:pPr marL="214298" indent="-214298" defTabSz="914210" eaLnBrk="1" fontAlgn="auto" hangingPunct="1">
              <a:spcBef>
                <a:spcPts val="0"/>
              </a:spcBef>
              <a:spcAft>
                <a:spcPts val="75"/>
              </a:spcAft>
              <a:buFont typeface="Arial" panose="020B0604020202020204" pitchFamily="34" charset="0"/>
              <a:buChar char="•"/>
            </a:pPr>
            <a:r>
              <a:rPr lang="de-DE" sz="1500" dirty="0">
                <a:solidFill>
                  <a:srgbClr val="000000"/>
                </a:solidFill>
                <a:latin typeface="FrutigerNext LT Medium"/>
                <a:ea typeface="华文细黑"/>
              </a:rPr>
              <a:t>10 universities and research centers</a:t>
            </a:r>
          </a:p>
          <a:p>
            <a:pPr marL="214298" indent="-214298" defTabSz="914210" eaLnBrk="1" fontAlgn="auto" hangingPunct="1">
              <a:spcBef>
                <a:spcPts val="0"/>
              </a:spcBef>
              <a:spcAft>
                <a:spcPts val="75"/>
              </a:spcAft>
              <a:buFont typeface="Arial" panose="020B0604020202020204" pitchFamily="34" charset="0"/>
              <a:buChar char="•"/>
            </a:pPr>
            <a:r>
              <a:rPr lang="de-DE" sz="1500" dirty="0">
                <a:solidFill>
                  <a:srgbClr val="000000"/>
                </a:solidFill>
                <a:latin typeface="FrutigerNext LT Medium"/>
                <a:ea typeface="华文细黑"/>
              </a:rPr>
              <a:t>8 industrial partners incl. SMEs + large enterprises</a:t>
            </a:r>
          </a:p>
          <a:p>
            <a:pPr marL="214298" indent="-214298" defTabSz="914210" eaLnBrk="1" fontAlgn="auto" hangingPunct="1">
              <a:spcBef>
                <a:spcPts val="0"/>
              </a:spcBef>
              <a:spcAft>
                <a:spcPts val="75"/>
              </a:spcAft>
              <a:buFont typeface="Arial" panose="020B0604020202020204" pitchFamily="34" charset="0"/>
              <a:buChar char="•"/>
            </a:pPr>
            <a:r>
              <a:rPr lang="de-DE" sz="1500" dirty="0">
                <a:solidFill>
                  <a:srgbClr val="000000"/>
                </a:solidFill>
                <a:latin typeface="FrutigerNext LT Medium"/>
                <a:ea typeface="华文细黑"/>
              </a:rPr>
              <a:t>3 telecom providers</a:t>
            </a:r>
          </a:p>
          <a:p>
            <a:pPr defTabSz="914210" eaLnBrk="1" fontAlgn="auto" hangingPunct="1">
              <a:spcBef>
                <a:spcPts val="0"/>
              </a:spcBef>
              <a:spcAft>
                <a:spcPts val="0"/>
              </a:spcAft>
            </a:pPr>
            <a:r>
              <a:rPr lang="de-DE" sz="1500" dirty="0">
                <a:solidFill>
                  <a:srgbClr val="000000"/>
                </a:solidFill>
                <a:latin typeface="FrutigerNext LT Medium"/>
                <a:ea typeface="华文细黑"/>
              </a:rPr>
              <a:t>from</a:t>
            </a:r>
            <a:br>
              <a:rPr lang="de-DE" sz="1500" dirty="0">
                <a:solidFill>
                  <a:srgbClr val="000000"/>
                </a:solidFill>
                <a:latin typeface="FrutigerNext LT Medium"/>
                <a:ea typeface="华文细黑"/>
              </a:rPr>
            </a:br>
            <a:r>
              <a:rPr lang="de-DE" sz="1500" dirty="0">
                <a:solidFill>
                  <a:srgbClr val="000000"/>
                </a:solidFill>
                <a:latin typeface="FrutigerNext LT Medium"/>
                <a:ea typeface="华文细黑"/>
              </a:rPr>
              <a:t>8 EU-countries and Israel:</a:t>
            </a:r>
          </a:p>
        </p:txBody>
      </p:sp>
    </p:spTree>
    <p:extLst>
      <p:ext uri="{BB962C8B-B14F-4D97-AF65-F5344CB8AC3E}">
        <p14:creationId xmlns:p14="http://schemas.microsoft.com/office/powerpoint/2010/main" val="228006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8">
            <a:extLst>
              <a:ext uri="{FF2B5EF4-FFF2-40B4-BE49-F238E27FC236}">
                <a16:creationId xmlns:a16="http://schemas.microsoft.com/office/drawing/2014/main" id="{4DB27622-267C-4AE5-81A0-5AA4A3F8CE76}"/>
              </a:ext>
            </a:extLst>
          </p:cNvPr>
          <p:cNvSpPr txBox="1">
            <a:spLocks/>
          </p:cNvSpPr>
          <p:nvPr/>
        </p:nvSpPr>
        <p:spPr>
          <a:xfrm>
            <a:off x="265273" y="240168"/>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sp>
        <p:nvSpPr>
          <p:cNvPr id="12" name="Rectangle 4">
            <a:extLst>
              <a:ext uri="{FF2B5EF4-FFF2-40B4-BE49-F238E27FC236}">
                <a16:creationId xmlns:a16="http://schemas.microsoft.com/office/drawing/2014/main" id="{8701FF50-7ED9-413A-A119-3A551C4768FC}"/>
              </a:ext>
            </a:extLst>
          </p:cNvPr>
          <p:cNvSpPr/>
          <p:nvPr/>
        </p:nvSpPr>
        <p:spPr>
          <a:xfrm>
            <a:off x="1348953" y="184379"/>
            <a:ext cx="4166525" cy="507703"/>
          </a:xfrm>
          <a:prstGeom prst="rect">
            <a:avLst/>
          </a:prstGeom>
        </p:spPr>
        <p:txBody>
          <a:bodyPr wrap="none">
            <a:spAutoFit/>
          </a:bodyPr>
          <a:lstStyle/>
          <a:p>
            <a:pPr defTabSz="685617" eaLnBrk="1" fontAlgn="auto" hangingPunct="1">
              <a:spcBef>
                <a:spcPts val="0"/>
              </a:spcBef>
              <a:spcAft>
                <a:spcPts val="0"/>
              </a:spcAft>
              <a:defRPr/>
            </a:pPr>
            <a:r>
              <a:rPr lang="en-US" sz="2699" kern="0" dirty="0">
                <a:solidFill>
                  <a:srgbClr val="E20074"/>
                </a:solidFill>
                <a:latin typeface="TeleGrotesk Headline Ultra" pitchFamily="2" charset="0"/>
                <a:ea typeface="微软雅黑"/>
                <a:cs typeface="+mn-cs"/>
              </a:rPr>
              <a:t>Reference Network scenario</a:t>
            </a:r>
            <a:endParaRPr lang="en-US" sz="2699" kern="0" dirty="0">
              <a:solidFill>
                <a:sysClr val="windowText" lastClr="000000"/>
              </a:solidFill>
              <a:latin typeface="Arial"/>
              <a:ea typeface="微软雅黑"/>
              <a:cs typeface="+mn-cs"/>
            </a:endParaRPr>
          </a:p>
        </p:txBody>
      </p:sp>
      <p:grpSp>
        <p:nvGrpSpPr>
          <p:cNvPr id="17" name="Gruppieren 16">
            <a:extLst>
              <a:ext uri="{FF2B5EF4-FFF2-40B4-BE49-F238E27FC236}">
                <a16:creationId xmlns:a16="http://schemas.microsoft.com/office/drawing/2014/main" id="{7D74C749-CC6E-41F8-B00D-F130ABEA5227}"/>
              </a:ext>
            </a:extLst>
          </p:cNvPr>
          <p:cNvGrpSpPr>
            <a:grpSpLocks noChangeAspect="1"/>
          </p:cNvGrpSpPr>
          <p:nvPr/>
        </p:nvGrpSpPr>
        <p:grpSpPr>
          <a:xfrm>
            <a:off x="1279780" y="607520"/>
            <a:ext cx="6457419" cy="4230056"/>
            <a:chOff x="2754137" y="324179"/>
            <a:chExt cx="8691305" cy="5693405"/>
          </a:xfrm>
        </p:grpSpPr>
        <p:grpSp>
          <p:nvGrpSpPr>
            <p:cNvPr id="20" name="Gruppieren 19">
              <a:extLst>
                <a:ext uri="{FF2B5EF4-FFF2-40B4-BE49-F238E27FC236}">
                  <a16:creationId xmlns:a16="http://schemas.microsoft.com/office/drawing/2014/main" id="{15A90BAA-272D-499E-B87B-0002F64E5261}"/>
                </a:ext>
              </a:extLst>
            </p:cNvPr>
            <p:cNvGrpSpPr>
              <a:grpSpLocks noChangeAspect="1"/>
            </p:cNvGrpSpPr>
            <p:nvPr/>
          </p:nvGrpSpPr>
          <p:grpSpPr>
            <a:xfrm>
              <a:off x="6755217" y="2235018"/>
              <a:ext cx="288000" cy="288000"/>
              <a:chOff x="1319842" y="2018581"/>
              <a:chExt cx="576000" cy="576000"/>
            </a:xfrm>
          </p:grpSpPr>
          <p:sp>
            <p:nvSpPr>
              <p:cNvPr id="153" name="Ellipse 152">
                <a:extLst>
                  <a:ext uri="{FF2B5EF4-FFF2-40B4-BE49-F238E27FC236}">
                    <a16:creationId xmlns:a16="http://schemas.microsoft.com/office/drawing/2014/main" id="{F2CC4E3D-8E11-4D2B-B8F5-7DDACF4044FB}"/>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54" name="Ellipse 153">
                <a:extLst>
                  <a:ext uri="{FF2B5EF4-FFF2-40B4-BE49-F238E27FC236}">
                    <a16:creationId xmlns:a16="http://schemas.microsoft.com/office/drawing/2014/main" id="{F9E74558-3CE1-4C31-9FA9-9A38F724BCA4}"/>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cxnSp>
          <p:nvCxnSpPr>
            <p:cNvPr id="21" name="Gerader Verbinder 20">
              <a:extLst>
                <a:ext uri="{FF2B5EF4-FFF2-40B4-BE49-F238E27FC236}">
                  <a16:creationId xmlns:a16="http://schemas.microsoft.com/office/drawing/2014/main" id="{0F563B38-BF73-4556-B33F-40D938945331}"/>
                </a:ext>
              </a:extLst>
            </p:cNvPr>
            <p:cNvCxnSpPr>
              <a:cxnSpLocks/>
              <a:stCxn id="126" idx="0"/>
              <a:endCxn id="114" idx="1"/>
            </p:cNvCxnSpPr>
            <p:nvPr/>
          </p:nvCxnSpPr>
          <p:spPr>
            <a:xfrm>
              <a:off x="4249117" y="2396765"/>
              <a:ext cx="306250" cy="135538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 name="Gruppieren 21">
              <a:extLst>
                <a:ext uri="{FF2B5EF4-FFF2-40B4-BE49-F238E27FC236}">
                  <a16:creationId xmlns:a16="http://schemas.microsoft.com/office/drawing/2014/main" id="{2E2568C7-A4E7-4C44-B335-E88EDD5ABAB0}"/>
                </a:ext>
              </a:extLst>
            </p:cNvPr>
            <p:cNvGrpSpPr>
              <a:grpSpLocks noChangeAspect="1"/>
            </p:cNvGrpSpPr>
            <p:nvPr/>
          </p:nvGrpSpPr>
          <p:grpSpPr>
            <a:xfrm>
              <a:off x="8271507" y="787797"/>
              <a:ext cx="288000" cy="288000"/>
              <a:chOff x="1319842" y="2018581"/>
              <a:chExt cx="576000" cy="576000"/>
            </a:xfrm>
          </p:grpSpPr>
          <p:sp>
            <p:nvSpPr>
              <p:cNvPr id="151" name="Ellipse 150">
                <a:extLst>
                  <a:ext uri="{FF2B5EF4-FFF2-40B4-BE49-F238E27FC236}">
                    <a16:creationId xmlns:a16="http://schemas.microsoft.com/office/drawing/2014/main" id="{574A7436-15F5-4C85-9C16-C0BAFEDF3A5D}"/>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52" name="Ellipse 151">
                <a:extLst>
                  <a:ext uri="{FF2B5EF4-FFF2-40B4-BE49-F238E27FC236}">
                    <a16:creationId xmlns:a16="http://schemas.microsoft.com/office/drawing/2014/main" id="{23CB206B-73F6-4B64-9EB0-E1FB679E9EAF}"/>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3" name="Gruppieren 22">
              <a:extLst>
                <a:ext uri="{FF2B5EF4-FFF2-40B4-BE49-F238E27FC236}">
                  <a16:creationId xmlns:a16="http://schemas.microsoft.com/office/drawing/2014/main" id="{FED6E16D-C4ED-4C35-9342-52680285D3EE}"/>
                </a:ext>
              </a:extLst>
            </p:cNvPr>
            <p:cNvGrpSpPr>
              <a:grpSpLocks noChangeAspect="1"/>
            </p:cNvGrpSpPr>
            <p:nvPr/>
          </p:nvGrpSpPr>
          <p:grpSpPr>
            <a:xfrm>
              <a:off x="6404460" y="324179"/>
              <a:ext cx="288000" cy="288000"/>
              <a:chOff x="1319842" y="2018581"/>
              <a:chExt cx="576000" cy="576000"/>
            </a:xfrm>
          </p:grpSpPr>
          <p:sp>
            <p:nvSpPr>
              <p:cNvPr id="149" name="Ellipse 148">
                <a:extLst>
                  <a:ext uri="{FF2B5EF4-FFF2-40B4-BE49-F238E27FC236}">
                    <a16:creationId xmlns:a16="http://schemas.microsoft.com/office/drawing/2014/main" id="{68FDB1F0-4301-4D21-8482-EFA4A39C1E3E}"/>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50" name="Ellipse 149">
                <a:extLst>
                  <a:ext uri="{FF2B5EF4-FFF2-40B4-BE49-F238E27FC236}">
                    <a16:creationId xmlns:a16="http://schemas.microsoft.com/office/drawing/2014/main" id="{3B1D9589-F2A6-4435-8ADB-2D89858E9752}"/>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4" name="Gruppieren 23">
              <a:extLst>
                <a:ext uri="{FF2B5EF4-FFF2-40B4-BE49-F238E27FC236}">
                  <a16:creationId xmlns:a16="http://schemas.microsoft.com/office/drawing/2014/main" id="{375338AC-D93D-400C-812D-D32A6C560DAB}"/>
                </a:ext>
              </a:extLst>
            </p:cNvPr>
            <p:cNvGrpSpPr>
              <a:grpSpLocks noChangeAspect="1"/>
            </p:cNvGrpSpPr>
            <p:nvPr/>
          </p:nvGrpSpPr>
          <p:grpSpPr>
            <a:xfrm>
              <a:off x="5923014" y="880369"/>
              <a:ext cx="288000" cy="288000"/>
              <a:chOff x="1319842" y="2018581"/>
              <a:chExt cx="576000" cy="576000"/>
            </a:xfrm>
          </p:grpSpPr>
          <p:sp>
            <p:nvSpPr>
              <p:cNvPr id="147" name="Ellipse 146">
                <a:extLst>
                  <a:ext uri="{FF2B5EF4-FFF2-40B4-BE49-F238E27FC236}">
                    <a16:creationId xmlns:a16="http://schemas.microsoft.com/office/drawing/2014/main" id="{7CF46847-31AD-40A4-BC04-9F316E03641F}"/>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48" name="Ellipse 147">
                <a:extLst>
                  <a:ext uri="{FF2B5EF4-FFF2-40B4-BE49-F238E27FC236}">
                    <a16:creationId xmlns:a16="http://schemas.microsoft.com/office/drawing/2014/main" id="{6C19D9D5-2907-4101-BE6B-BB3A5CB2E1DD}"/>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5" name="Gruppieren 24">
              <a:extLst>
                <a:ext uri="{FF2B5EF4-FFF2-40B4-BE49-F238E27FC236}">
                  <a16:creationId xmlns:a16="http://schemas.microsoft.com/office/drawing/2014/main" id="{6B6F18CF-CCF3-4C85-A798-34126BB12368}"/>
                </a:ext>
              </a:extLst>
            </p:cNvPr>
            <p:cNvGrpSpPr>
              <a:grpSpLocks noChangeAspect="1"/>
            </p:cNvGrpSpPr>
            <p:nvPr/>
          </p:nvGrpSpPr>
          <p:grpSpPr>
            <a:xfrm>
              <a:off x="9139180" y="2022160"/>
              <a:ext cx="288000" cy="288000"/>
              <a:chOff x="1319842" y="2018581"/>
              <a:chExt cx="576000" cy="576000"/>
            </a:xfrm>
          </p:grpSpPr>
          <p:sp>
            <p:nvSpPr>
              <p:cNvPr id="145" name="Ellipse 144">
                <a:extLst>
                  <a:ext uri="{FF2B5EF4-FFF2-40B4-BE49-F238E27FC236}">
                    <a16:creationId xmlns:a16="http://schemas.microsoft.com/office/drawing/2014/main" id="{80E097A2-57C4-47C2-8549-2B98EDF7C2FC}"/>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46" name="Ellipse 145">
                <a:extLst>
                  <a:ext uri="{FF2B5EF4-FFF2-40B4-BE49-F238E27FC236}">
                    <a16:creationId xmlns:a16="http://schemas.microsoft.com/office/drawing/2014/main" id="{F80A9969-5092-47DA-9891-F21D40A79AC9}"/>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6" name="Gruppieren 25">
              <a:extLst>
                <a:ext uri="{FF2B5EF4-FFF2-40B4-BE49-F238E27FC236}">
                  <a16:creationId xmlns:a16="http://schemas.microsoft.com/office/drawing/2014/main" id="{3693CA49-4402-425B-96FA-06979F5F1106}"/>
                </a:ext>
              </a:extLst>
            </p:cNvPr>
            <p:cNvGrpSpPr>
              <a:grpSpLocks noChangeAspect="1"/>
            </p:cNvGrpSpPr>
            <p:nvPr/>
          </p:nvGrpSpPr>
          <p:grpSpPr>
            <a:xfrm>
              <a:off x="8681809" y="1734160"/>
              <a:ext cx="288000" cy="288000"/>
              <a:chOff x="1319842" y="2018581"/>
              <a:chExt cx="576000" cy="576000"/>
            </a:xfrm>
          </p:grpSpPr>
          <p:sp>
            <p:nvSpPr>
              <p:cNvPr id="143" name="Ellipse 142">
                <a:extLst>
                  <a:ext uri="{FF2B5EF4-FFF2-40B4-BE49-F238E27FC236}">
                    <a16:creationId xmlns:a16="http://schemas.microsoft.com/office/drawing/2014/main" id="{27B593F8-665B-4228-AF20-50771BBD290C}"/>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44" name="Ellipse 143">
                <a:extLst>
                  <a:ext uri="{FF2B5EF4-FFF2-40B4-BE49-F238E27FC236}">
                    <a16:creationId xmlns:a16="http://schemas.microsoft.com/office/drawing/2014/main" id="{ABB0AB38-CDD3-49D5-9F50-52F391E133AB}"/>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7" name="Gruppieren 26">
              <a:extLst>
                <a:ext uri="{FF2B5EF4-FFF2-40B4-BE49-F238E27FC236}">
                  <a16:creationId xmlns:a16="http://schemas.microsoft.com/office/drawing/2014/main" id="{473C2AFF-95B1-411E-8340-D58B9DBED0BC}"/>
                </a:ext>
              </a:extLst>
            </p:cNvPr>
            <p:cNvGrpSpPr>
              <a:grpSpLocks noChangeAspect="1"/>
            </p:cNvGrpSpPr>
            <p:nvPr/>
          </p:nvGrpSpPr>
          <p:grpSpPr>
            <a:xfrm>
              <a:off x="6752804" y="2999560"/>
              <a:ext cx="288000" cy="288000"/>
              <a:chOff x="1319842" y="2018581"/>
              <a:chExt cx="576000" cy="576000"/>
            </a:xfrm>
          </p:grpSpPr>
          <p:sp>
            <p:nvSpPr>
              <p:cNvPr id="141" name="Ellipse 140">
                <a:extLst>
                  <a:ext uri="{FF2B5EF4-FFF2-40B4-BE49-F238E27FC236}">
                    <a16:creationId xmlns:a16="http://schemas.microsoft.com/office/drawing/2014/main" id="{6BE6CEC6-692B-4AC8-98D5-BF3F03358C99}"/>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42" name="Ellipse 141">
                <a:extLst>
                  <a:ext uri="{FF2B5EF4-FFF2-40B4-BE49-F238E27FC236}">
                    <a16:creationId xmlns:a16="http://schemas.microsoft.com/office/drawing/2014/main" id="{6C1DDC75-B1F1-4981-89D7-3F0ED90AF179}"/>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8" name="Gruppieren 27">
              <a:extLst>
                <a:ext uri="{FF2B5EF4-FFF2-40B4-BE49-F238E27FC236}">
                  <a16:creationId xmlns:a16="http://schemas.microsoft.com/office/drawing/2014/main" id="{144E115C-8B1B-47C2-A311-18F4D2E4B79E}"/>
                </a:ext>
              </a:extLst>
            </p:cNvPr>
            <p:cNvGrpSpPr>
              <a:grpSpLocks noChangeAspect="1"/>
            </p:cNvGrpSpPr>
            <p:nvPr/>
          </p:nvGrpSpPr>
          <p:grpSpPr>
            <a:xfrm>
              <a:off x="5056906" y="4027087"/>
              <a:ext cx="288000" cy="288000"/>
              <a:chOff x="1319842" y="2018581"/>
              <a:chExt cx="576000" cy="576000"/>
            </a:xfrm>
          </p:grpSpPr>
          <p:sp>
            <p:nvSpPr>
              <p:cNvPr id="139" name="Ellipse 138">
                <a:extLst>
                  <a:ext uri="{FF2B5EF4-FFF2-40B4-BE49-F238E27FC236}">
                    <a16:creationId xmlns:a16="http://schemas.microsoft.com/office/drawing/2014/main" id="{DF11DECA-E7B2-40F5-8EBB-AEDE3172BB41}"/>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40" name="Ellipse 139">
                <a:extLst>
                  <a:ext uri="{FF2B5EF4-FFF2-40B4-BE49-F238E27FC236}">
                    <a16:creationId xmlns:a16="http://schemas.microsoft.com/office/drawing/2014/main" id="{70F7DBD4-8065-4F86-8CF6-A633AC5CDF8C}"/>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29" name="Gruppieren 28">
              <a:extLst>
                <a:ext uri="{FF2B5EF4-FFF2-40B4-BE49-F238E27FC236}">
                  <a16:creationId xmlns:a16="http://schemas.microsoft.com/office/drawing/2014/main" id="{00D8A1B6-35BC-4DB4-B525-D7CE5C5810AB}"/>
                </a:ext>
              </a:extLst>
            </p:cNvPr>
            <p:cNvGrpSpPr>
              <a:grpSpLocks noChangeAspect="1"/>
            </p:cNvGrpSpPr>
            <p:nvPr/>
          </p:nvGrpSpPr>
          <p:grpSpPr>
            <a:xfrm>
              <a:off x="7814356" y="2270765"/>
              <a:ext cx="288000" cy="288000"/>
              <a:chOff x="1319842" y="2018581"/>
              <a:chExt cx="576000" cy="576000"/>
            </a:xfrm>
          </p:grpSpPr>
          <p:sp>
            <p:nvSpPr>
              <p:cNvPr id="137" name="Ellipse 136">
                <a:extLst>
                  <a:ext uri="{FF2B5EF4-FFF2-40B4-BE49-F238E27FC236}">
                    <a16:creationId xmlns:a16="http://schemas.microsoft.com/office/drawing/2014/main" id="{603E373A-CBDF-4DCD-B846-9E6DA005332B}"/>
                  </a:ext>
                </a:extLst>
              </p:cNvPr>
              <p:cNvSpPr>
                <a:spLocks noChangeAspect="1"/>
              </p:cNvSpPr>
              <p:nvPr/>
            </p:nvSpPr>
            <p:spPr bwMode="gray">
              <a:xfrm>
                <a:off x="1319842" y="2018581"/>
                <a:ext cx="576000" cy="576000"/>
              </a:xfrm>
              <a:prstGeom prst="ellipse">
                <a:avLst/>
              </a:prstGeom>
              <a:solidFill>
                <a:srgbClr val="000000"/>
              </a:solidFill>
              <a:ln w="50800" algn="ctr">
                <a:solidFill>
                  <a:srgbClr val="FF0000"/>
                </a:solid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38" name="Ellipse 137">
                <a:extLst>
                  <a:ext uri="{FF2B5EF4-FFF2-40B4-BE49-F238E27FC236}">
                    <a16:creationId xmlns:a16="http://schemas.microsoft.com/office/drawing/2014/main" id="{31C12C4D-49AF-43C2-A793-69D4DBA35925}"/>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0" name="Gruppieren 29">
              <a:extLst>
                <a:ext uri="{FF2B5EF4-FFF2-40B4-BE49-F238E27FC236}">
                  <a16:creationId xmlns:a16="http://schemas.microsoft.com/office/drawing/2014/main" id="{87CD0196-3D30-4576-B09C-99C76FDDE33F}"/>
                </a:ext>
              </a:extLst>
            </p:cNvPr>
            <p:cNvGrpSpPr>
              <a:grpSpLocks noChangeAspect="1"/>
            </p:cNvGrpSpPr>
            <p:nvPr/>
          </p:nvGrpSpPr>
          <p:grpSpPr>
            <a:xfrm>
              <a:off x="5477120" y="5729584"/>
              <a:ext cx="288000" cy="288000"/>
              <a:chOff x="1319842" y="2018581"/>
              <a:chExt cx="576000" cy="576000"/>
            </a:xfrm>
          </p:grpSpPr>
          <p:sp>
            <p:nvSpPr>
              <p:cNvPr id="135" name="Ellipse 134">
                <a:extLst>
                  <a:ext uri="{FF2B5EF4-FFF2-40B4-BE49-F238E27FC236}">
                    <a16:creationId xmlns:a16="http://schemas.microsoft.com/office/drawing/2014/main" id="{A92417C8-611D-43D4-98CD-FFD2522DF2B8}"/>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36" name="Ellipse 135">
                <a:extLst>
                  <a:ext uri="{FF2B5EF4-FFF2-40B4-BE49-F238E27FC236}">
                    <a16:creationId xmlns:a16="http://schemas.microsoft.com/office/drawing/2014/main" id="{8759156B-9196-4EED-9A99-86EAE329AD22}"/>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1" name="Gruppieren 30">
              <a:extLst>
                <a:ext uri="{FF2B5EF4-FFF2-40B4-BE49-F238E27FC236}">
                  <a16:creationId xmlns:a16="http://schemas.microsoft.com/office/drawing/2014/main" id="{D8EEE43F-6756-4A47-B28E-4136C4B626AE}"/>
                </a:ext>
              </a:extLst>
            </p:cNvPr>
            <p:cNvGrpSpPr>
              <a:grpSpLocks noChangeAspect="1"/>
            </p:cNvGrpSpPr>
            <p:nvPr/>
          </p:nvGrpSpPr>
          <p:grpSpPr>
            <a:xfrm>
              <a:off x="5507024" y="4888942"/>
              <a:ext cx="288000" cy="288000"/>
              <a:chOff x="1319842" y="2018581"/>
              <a:chExt cx="576000" cy="576000"/>
            </a:xfrm>
          </p:grpSpPr>
          <p:sp>
            <p:nvSpPr>
              <p:cNvPr id="133" name="Ellipse 132">
                <a:extLst>
                  <a:ext uri="{FF2B5EF4-FFF2-40B4-BE49-F238E27FC236}">
                    <a16:creationId xmlns:a16="http://schemas.microsoft.com/office/drawing/2014/main" id="{FE86E9CC-0B4B-4817-AC79-81805D6CF61A}"/>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34" name="Ellipse 133">
                <a:extLst>
                  <a:ext uri="{FF2B5EF4-FFF2-40B4-BE49-F238E27FC236}">
                    <a16:creationId xmlns:a16="http://schemas.microsoft.com/office/drawing/2014/main" id="{05911872-9E86-445D-8A9F-FE4E55F963D5}"/>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2" name="Gruppieren 31">
              <a:extLst>
                <a:ext uri="{FF2B5EF4-FFF2-40B4-BE49-F238E27FC236}">
                  <a16:creationId xmlns:a16="http://schemas.microsoft.com/office/drawing/2014/main" id="{3094C5FF-C6E6-4FC8-974A-72479B364010}"/>
                </a:ext>
              </a:extLst>
            </p:cNvPr>
            <p:cNvGrpSpPr>
              <a:grpSpLocks noChangeAspect="1"/>
            </p:cNvGrpSpPr>
            <p:nvPr/>
          </p:nvGrpSpPr>
          <p:grpSpPr>
            <a:xfrm>
              <a:off x="9812058" y="2646247"/>
              <a:ext cx="288000" cy="288000"/>
              <a:chOff x="1319842" y="2018581"/>
              <a:chExt cx="576000" cy="576000"/>
            </a:xfrm>
          </p:grpSpPr>
          <p:sp>
            <p:nvSpPr>
              <p:cNvPr id="131" name="Ellipse 130">
                <a:extLst>
                  <a:ext uri="{FF2B5EF4-FFF2-40B4-BE49-F238E27FC236}">
                    <a16:creationId xmlns:a16="http://schemas.microsoft.com/office/drawing/2014/main" id="{ED13FA63-8101-4C10-B2AD-6228943D83FD}"/>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32" name="Ellipse 131">
                <a:extLst>
                  <a:ext uri="{FF2B5EF4-FFF2-40B4-BE49-F238E27FC236}">
                    <a16:creationId xmlns:a16="http://schemas.microsoft.com/office/drawing/2014/main" id="{2AA8DA06-7B67-40B5-87E8-98B337B74947}"/>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3" name="Gruppieren 32">
              <a:extLst>
                <a:ext uri="{FF2B5EF4-FFF2-40B4-BE49-F238E27FC236}">
                  <a16:creationId xmlns:a16="http://schemas.microsoft.com/office/drawing/2014/main" id="{8B399E84-2CE8-4953-AC49-29B7E0C72A3E}"/>
                </a:ext>
              </a:extLst>
            </p:cNvPr>
            <p:cNvGrpSpPr>
              <a:grpSpLocks noChangeAspect="1"/>
            </p:cNvGrpSpPr>
            <p:nvPr/>
          </p:nvGrpSpPr>
          <p:grpSpPr>
            <a:xfrm>
              <a:off x="8003568" y="1939270"/>
              <a:ext cx="288000" cy="288000"/>
              <a:chOff x="1319842" y="2018581"/>
              <a:chExt cx="576000" cy="576000"/>
            </a:xfrm>
          </p:grpSpPr>
          <p:sp>
            <p:nvSpPr>
              <p:cNvPr id="129" name="Ellipse 128">
                <a:extLst>
                  <a:ext uri="{FF2B5EF4-FFF2-40B4-BE49-F238E27FC236}">
                    <a16:creationId xmlns:a16="http://schemas.microsoft.com/office/drawing/2014/main" id="{2C2126E8-5E76-443A-9A18-2FF4AAA03216}"/>
                  </a:ext>
                </a:extLst>
              </p:cNvPr>
              <p:cNvSpPr>
                <a:spLocks noChangeAspect="1"/>
              </p:cNvSpPr>
              <p:nvPr/>
            </p:nvSpPr>
            <p:spPr bwMode="gray">
              <a:xfrm>
                <a:off x="1319842" y="2018581"/>
                <a:ext cx="576000" cy="576000"/>
              </a:xfrm>
              <a:prstGeom prst="ellipse">
                <a:avLst/>
              </a:prstGeom>
              <a:solidFill>
                <a:srgbClr val="000000"/>
              </a:solidFill>
              <a:ln w="50800" algn="ctr">
                <a:solidFill>
                  <a:srgbClr val="FF0000"/>
                </a:solid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30" name="Ellipse 129">
                <a:extLst>
                  <a:ext uri="{FF2B5EF4-FFF2-40B4-BE49-F238E27FC236}">
                    <a16:creationId xmlns:a16="http://schemas.microsoft.com/office/drawing/2014/main" id="{27C4989A-4A45-4D61-B380-BFF508756F25}"/>
                  </a:ext>
                </a:extLst>
              </p:cNvPr>
              <p:cNvSpPr>
                <a:spLocks noChangeAspect="1"/>
              </p:cNvSpPr>
              <p:nvPr/>
            </p:nvSpPr>
            <p:spPr bwMode="gray">
              <a:xfrm>
                <a:off x="1567015" y="2265754"/>
                <a:ext cx="72000" cy="72000"/>
              </a:xfrm>
              <a:prstGeom prst="ellipse">
                <a:avLst/>
              </a:prstGeom>
              <a:solidFill>
                <a:srgbClr val="000000"/>
              </a:solidFill>
              <a:ln w="19050" algn="ctr">
                <a:solidFill>
                  <a:srgbClr val="000000"/>
                </a:solid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4" name="Gruppieren 33">
              <a:extLst>
                <a:ext uri="{FF2B5EF4-FFF2-40B4-BE49-F238E27FC236}">
                  <a16:creationId xmlns:a16="http://schemas.microsoft.com/office/drawing/2014/main" id="{CE372960-71C2-4B07-B4D0-1700C57A8E1F}"/>
                </a:ext>
              </a:extLst>
            </p:cNvPr>
            <p:cNvGrpSpPr>
              <a:grpSpLocks noChangeAspect="1"/>
            </p:cNvGrpSpPr>
            <p:nvPr/>
          </p:nvGrpSpPr>
          <p:grpSpPr>
            <a:xfrm>
              <a:off x="3593972" y="3410880"/>
              <a:ext cx="288000" cy="288000"/>
              <a:chOff x="1319842" y="2018581"/>
              <a:chExt cx="576000" cy="576000"/>
            </a:xfrm>
          </p:grpSpPr>
          <p:sp>
            <p:nvSpPr>
              <p:cNvPr id="127" name="Ellipse 126">
                <a:extLst>
                  <a:ext uri="{FF2B5EF4-FFF2-40B4-BE49-F238E27FC236}">
                    <a16:creationId xmlns:a16="http://schemas.microsoft.com/office/drawing/2014/main" id="{CE910D69-FDD0-4E2B-A9F8-72F6D2F8C97B}"/>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28" name="Ellipse 127">
                <a:extLst>
                  <a:ext uri="{FF2B5EF4-FFF2-40B4-BE49-F238E27FC236}">
                    <a16:creationId xmlns:a16="http://schemas.microsoft.com/office/drawing/2014/main" id="{91E804A1-B595-4102-8A05-D3EB1E67282A}"/>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5" name="Gruppieren 34">
              <a:extLst>
                <a:ext uri="{FF2B5EF4-FFF2-40B4-BE49-F238E27FC236}">
                  <a16:creationId xmlns:a16="http://schemas.microsoft.com/office/drawing/2014/main" id="{01DA6F96-3C30-4059-A14E-0C56E8139EE6}"/>
                </a:ext>
              </a:extLst>
            </p:cNvPr>
            <p:cNvGrpSpPr>
              <a:grpSpLocks noChangeAspect="1"/>
            </p:cNvGrpSpPr>
            <p:nvPr/>
          </p:nvGrpSpPr>
          <p:grpSpPr>
            <a:xfrm>
              <a:off x="4107530" y="2273178"/>
              <a:ext cx="288000" cy="288000"/>
              <a:chOff x="1319842" y="2018581"/>
              <a:chExt cx="576000" cy="576000"/>
            </a:xfrm>
          </p:grpSpPr>
          <p:sp>
            <p:nvSpPr>
              <p:cNvPr id="125" name="Ellipse 124">
                <a:extLst>
                  <a:ext uri="{FF2B5EF4-FFF2-40B4-BE49-F238E27FC236}">
                    <a16:creationId xmlns:a16="http://schemas.microsoft.com/office/drawing/2014/main" id="{4ED2DEAA-4D22-4A85-BA50-1B6B7B37A012}"/>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26" name="Ellipse 125">
                <a:extLst>
                  <a:ext uri="{FF2B5EF4-FFF2-40B4-BE49-F238E27FC236}">
                    <a16:creationId xmlns:a16="http://schemas.microsoft.com/office/drawing/2014/main" id="{527D1C0F-41B0-4E9B-8F8A-10D79E99A106}"/>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6" name="Gruppieren 35">
              <a:extLst>
                <a:ext uri="{FF2B5EF4-FFF2-40B4-BE49-F238E27FC236}">
                  <a16:creationId xmlns:a16="http://schemas.microsoft.com/office/drawing/2014/main" id="{F4893716-13FD-4BB6-9FEE-A6E767E3A295}"/>
                </a:ext>
              </a:extLst>
            </p:cNvPr>
            <p:cNvGrpSpPr>
              <a:grpSpLocks noChangeAspect="1"/>
            </p:cNvGrpSpPr>
            <p:nvPr/>
          </p:nvGrpSpPr>
          <p:grpSpPr>
            <a:xfrm>
              <a:off x="2754137" y="2399431"/>
              <a:ext cx="288000" cy="288000"/>
              <a:chOff x="1319842" y="2018581"/>
              <a:chExt cx="576000" cy="576000"/>
            </a:xfrm>
          </p:grpSpPr>
          <p:sp>
            <p:nvSpPr>
              <p:cNvPr id="123" name="Ellipse 122">
                <a:extLst>
                  <a:ext uri="{FF2B5EF4-FFF2-40B4-BE49-F238E27FC236}">
                    <a16:creationId xmlns:a16="http://schemas.microsoft.com/office/drawing/2014/main" id="{4E0EEE91-B0A7-4D2A-9E5D-A8C9E924F832}"/>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24" name="Ellipse 123">
                <a:extLst>
                  <a:ext uri="{FF2B5EF4-FFF2-40B4-BE49-F238E27FC236}">
                    <a16:creationId xmlns:a16="http://schemas.microsoft.com/office/drawing/2014/main" id="{4794CFAE-A37D-4C4D-93AB-B3FB8FFE5410}"/>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7" name="Gruppieren 36">
              <a:extLst>
                <a:ext uri="{FF2B5EF4-FFF2-40B4-BE49-F238E27FC236}">
                  <a16:creationId xmlns:a16="http://schemas.microsoft.com/office/drawing/2014/main" id="{9BDC7E9D-0B62-48F6-BF39-D8FF74ABA8BC}"/>
                </a:ext>
              </a:extLst>
            </p:cNvPr>
            <p:cNvGrpSpPr>
              <a:grpSpLocks noChangeAspect="1"/>
            </p:cNvGrpSpPr>
            <p:nvPr/>
          </p:nvGrpSpPr>
          <p:grpSpPr>
            <a:xfrm>
              <a:off x="3578415" y="1703565"/>
              <a:ext cx="288000" cy="288000"/>
              <a:chOff x="1319842" y="2018581"/>
              <a:chExt cx="576000" cy="576000"/>
            </a:xfrm>
          </p:grpSpPr>
          <p:sp>
            <p:nvSpPr>
              <p:cNvPr id="121" name="Ellipse 120">
                <a:extLst>
                  <a:ext uri="{FF2B5EF4-FFF2-40B4-BE49-F238E27FC236}">
                    <a16:creationId xmlns:a16="http://schemas.microsoft.com/office/drawing/2014/main" id="{4F02319E-A57F-4CEE-99F3-2A1CA5A7C940}"/>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22" name="Ellipse 121">
                <a:extLst>
                  <a:ext uri="{FF2B5EF4-FFF2-40B4-BE49-F238E27FC236}">
                    <a16:creationId xmlns:a16="http://schemas.microsoft.com/office/drawing/2014/main" id="{443D299A-13A1-4C2C-A01F-50058DBD0283}"/>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8" name="Gruppieren 37">
              <a:extLst>
                <a:ext uri="{FF2B5EF4-FFF2-40B4-BE49-F238E27FC236}">
                  <a16:creationId xmlns:a16="http://schemas.microsoft.com/office/drawing/2014/main" id="{9B105B95-54C8-4752-987C-FF723698E452}"/>
                </a:ext>
              </a:extLst>
            </p:cNvPr>
            <p:cNvGrpSpPr>
              <a:grpSpLocks noChangeAspect="1"/>
            </p:cNvGrpSpPr>
            <p:nvPr/>
          </p:nvGrpSpPr>
          <p:grpSpPr>
            <a:xfrm>
              <a:off x="5488906" y="1498977"/>
              <a:ext cx="288000" cy="288000"/>
              <a:chOff x="1319842" y="2018581"/>
              <a:chExt cx="576000" cy="576000"/>
            </a:xfrm>
          </p:grpSpPr>
          <p:sp>
            <p:nvSpPr>
              <p:cNvPr id="119" name="Ellipse 118">
                <a:extLst>
                  <a:ext uri="{FF2B5EF4-FFF2-40B4-BE49-F238E27FC236}">
                    <a16:creationId xmlns:a16="http://schemas.microsoft.com/office/drawing/2014/main" id="{64B63EC0-768A-477A-9CB1-F283A02A6B02}"/>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20" name="Ellipse 119">
                <a:extLst>
                  <a:ext uri="{FF2B5EF4-FFF2-40B4-BE49-F238E27FC236}">
                    <a16:creationId xmlns:a16="http://schemas.microsoft.com/office/drawing/2014/main" id="{CBAF11DA-0615-4B45-A06A-0D611BE6E52A}"/>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39" name="Gruppieren 38">
              <a:extLst>
                <a:ext uri="{FF2B5EF4-FFF2-40B4-BE49-F238E27FC236}">
                  <a16:creationId xmlns:a16="http://schemas.microsoft.com/office/drawing/2014/main" id="{116530C9-DB0D-462A-A824-CC8796BC2AC3}"/>
                </a:ext>
              </a:extLst>
            </p:cNvPr>
            <p:cNvGrpSpPr>
              <a:grpSpLocks noChangeAspect="1"/>
            </p:cNvGrpSpPr>
            <p:nvPr/>
          </p:nvGrpSpPr>
          <p:grpSpPr>
            <a:xfrm>
              <a:off x="5344906" y="1992770"/>
              <a:ext cx="288000" cy="288000"/>
              <a:chOff x="1319842" y="2018581"/>
              <a:chExt cx="576000" cy="576000"/>
            </a:xfrm>
          </p:grpSpPr>
          <p:sp>
            <p:nvSpPr>
              <p:cNvPr id="117" name="Ellipse 116">
                <a:extLst>
                  <a:ext uri="{FF2B5EF4-FFF2-40B4-BE49-F238E27FC236}">
                    <a16:creationId xmlns:a16="http://schemas.microsoft.com/office/drawing/2014/main" id="{6B1A3A8C-481D-4740-8999-B067688BD21A}"/>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18" name="Ellipse 117">
                <a:extLst>
                  <a:ext uri="{FF2B5EF4-FFF2-40B4-BE49-F238E27FC236}">
                    <a16:creationId xmlns:a16="http://schemas.microsoft.com/office/drawing/2014/main" id="{F098897A-4C45-455E-97F9-118ACCC0FF33}"/>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0" name="Gruppieren 39">
              <a:extLst>
                <a:ext uri="{FF2B5EF4-FFF2-40B4-BE49-F238E27FC236}">
                  <a16:creationId xmlns:a16="http://schemas.microsoft.com/office/drawing/2014/main" id="{DD11A5F5-F235-4B76-9640-E1EA6A9D7204}"/>
                </a:ext>
              </a:extLst>
            </p:cNvPr>
            <p:cNvGrpSpPr>
              <a:grpSpLocks noChangeAspect="1"/>
            </p:cNvGrpSpPr>
            <p:nvPr/>
          </p:nvGrpSpPr>
          <p:grpSpPr>
            <a:xfrm>
              <a:off x="3823188" y="4888942"/>
              <a:ext cx="288000" cy="288000"/>
              <a:chOff x="1319842" y="2018581"/>
              <a:chExt cx="576000" cy="576000"/>
            </a:xfrm>
          </p:grpSpPr>
          <p:sp>
            <p:nvSpPr>
              <p:cNvPr id="115" name="Ellipse 114">
                <a:extLst>
                  <a:ext uri="{FF2B5EF4-FFF2-40B4-BE49-F238E27FC236}">
                    <a16:creationId xmlns:a16="http://schemas.microsoft.com/office/drawing/2014/main" id="{2F8E991E-305A-44FE-B8B1-AC7C99D33929}"/>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16" name="Ellipse 115">
                <a:extLst>
                  <a:ext uri="{FF2B5EF4-FFF2-40B4-BE49-F238E27FC236}">
                    <a16:creationId xmlns:a16="http://schemas.microsoft.com/office/drawing/2014/main" id="{427A076F-03FF-448E-8858-506A2A4F677B}"/>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1" name="Gruppieren 40">
              <a:extLst>
                <a:ext uri="{FF2B5EF4-FFF2-40B4-BE49-F238E27FC236}">
                  <a16:creationId xmlns:a16="http://schemas.microsoft.com/office/drawing/2014/main" id="{AD6914B1-F16A-470D-AA5C-733C963E61F5}"/>
                </a:ext>
              </a:extLst>
            </p:cNvPr>
            <p:cNvGrpSpPr>
              <a:grpSpLocks noChangeAspect="1"/>
            </p:cNvGrpSpPr>
            <p:nvPr/>
          </p:nvGrpSpPr>
          <p:grpSpPr>
            <a:xfrm>
              <a:off x="4426508" y="3623293"/>
              <a:ext cx="288000" cy="288000"/>
              <a:chOff x="1319842" y="2018581"/>
              <a:chExt cx="576000" cy="576000"/>
            </a:xfrm>
          </p:grpSpPr>
          <p:sp>
            <p:nvSpPr>
              <p:cNvPr id="113" name="Ellipse 112">
                <a:extLst>
                  <a:ext uri="{FF2B5EF4-FFF2-40B4-BE49-F238E27FC236}">
                    <a16:creationId xmlns:a16="http://schemas.microsoft.com/office/drawing/2014/main" id="{06803AC3-BDAE-4775-8468-432BB2A885BC}"/>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14" name="Ellipse 113">
                <a:extLst>
                  <a:ext uri="{FF2B5EF4-FFF2-40B4-BE49-F238E27FC236}">
                    <a16:creationId xmlns:a16="http://schemas.microsoft.com/office/drawing/2014/main" id="{2EB54FC5-F7B8-4E0D-AA38-2150822B51B9}"/>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2" name="Gruppieren 41">
              <a:extLst>
                <a:ext uri="{FF2B5EF4-FFF2-40B4-BE49-F238E27FC236}">
                  <a16:creationId xmlns:a16="http://schemas.microsoft.com/office/drawing/2014/main" id="{1B7901DA-52D5-4DCA-8BF2-650D72D2B961}"/>
                </a:ext>
              </a:extLst>
            </p:cNvPr>
            <p:cNvGrpSpPr>
              <a:grpSpLocks noChangeAspect="1"/>
            </p:cNvGrpSpPr>
            <p:nvPr/>
          </p:nvGrpSpPr>
          <p:grpSpPr>
            <a:xfrm>
              <a:off x="10360415" y="2934247"/>
              <a:ext cx="288000" cy="288000"/>
              <a:chOff x="1319842" y="2018581"/>
              <a:chExt cx="576000" cy="576000"/>
            </a:xfrm>
          </p:grpSpPr>
          <p:sp>
            <p:nvSpPr>
              <p:cNvPr id="111" name="Ellipse 110">
                <a:extLst>
                  <a:ext uri="{FF2B5EF4-FFF2-40B4-BE49-F238E27FC236}">
                    <a16:creationId xmlns:a16="http://schemas.microsoft.com/office/drawing/2014/main" id="{5764A566-3270-4D68-8AAA-664160A24231}"/>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12" name="Ellipse 111">
                <a:extLst>
                  <a:ext uri="{FF2B5EF4-FFF2-40B4-BE49-F238E27FC236}">
                    <a16:creationId xmlns:a16="http://schemas.microsoft.com/office/drawing/2014/main" id="{66529987-F1FC-49E7-A798-72E2E868B570}"/>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3" name="Gruppieren 42">
              <a:extLst>
                <a:ext uri="{FF2B5EF4-FFF2-40B4-BE49-F238E27FC236}">
                  <a16:creationId xmlns:a16="http://schemas.microsoft.com/office/drawing/2014/main" id="{126BDC97-1093-4E49-A48E-F5305D48FC1B}"/>
                </a:ext>
              </a:extLst>
            </p:cNvPr>
            <p:cNvGrpSpPr>
              <a:grpSpLocks noChangeAspect="1"/>
            </p:cNvGrpSpPr>
            <p:nvPr/>
          </p:nvGrpSpPr>
          <p:grpSpPr>
            <a:xfrm>
              <a:off x="11157442" y="1746276"/>
              <a:ext cx="288000" cy="288000"/>
              <a:chOff x="1319842" y="2018581"/>
              <a:chExt cx="576000" cy="576000"/>
            </a:xfrm>
          </p:grpSpPr>
          <p:sp>
            <p:nvSpPr>
              <p:cNvPr id="109" name="Ellipse 108">
                <a:extLst>
                  <a:ext uri="{FF2B5EF4-FFF2-40B4-BE49-F238E27FC236}">
                    <a16:creationId xmlns:a16="http://schemas.microsoft.com/office/drawing/2014/main" id="{2745E9C8-E472-4321-8D5E-68984B063394}"/>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10" name="Ellipse 109">
                <a:extLst>
                  <a:ext uri="{FF2B5EF4-FFF2-40B4-BE49-F238E27FC236}">
                    <a16:creationId xmlns:a16="http://schemas.microsoft.com/office/drawing/2014/main" id="{46EF6793-3941-42FA-888E-B67E0DBC4EC5}"/>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4" name="Gruppieren 43">
              <a:extLst>
                <a:ext uri="{FF2B5EF4-FFF2-40B4-BE49-F238E27FC236}">
                  <a16:creationId xmlns:a16="http://schemas.microsoft.com/office/drawing/2014/main" id="{FE7F757F-FC7D-4390-897C-E29C02B49E33}"/>
                </a:ext>
              </a:extLst>
            </p:cNvPr>
            <p:cNvGrpSpPr>
              <a:grpSpLocks noChangeAspect="1"/>
            </p:cNvGrpSpPr>
            <p:nvPr/>
          </p:nvGrpSpPr>
          <p:grpSpPr>
            <a:xfrm>
              <a:off x="10344828" y="1825935"/>
              <a:ext cx="288000" cy="288000"/>
              <a:chOff x="1319842" y="2018581"/>
              <a:chExt cx="576000" cy="576000"/>
            </a:xfrm>
          </p:grpSpPr>
          <p:sp>
            <p:nvSpPr>
              <p:cNvPr id="107" name="Ellipse 106">
                <a:extLst>
                  <a:ext uri="{FF2B5EF4-FFF2-40B4-BE49-F238E27FC236}">
                    <a16:creationId xmlns:a16="http://schemas.microsoft.com/office/drawing/2014/main" id="{CD20DF39-E91D-437D-96D2-7DEB03AEFC50}"/>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08" name="Ellipse 107">
                <a:extLst>
                  <a:ext uri="{FF2B5EF4-FFF2-40B4-BE49-F238E27FC236}">
                    <a16:creationId xmlns:a16="http://schemas.microsoft.com/office/drawing/2014/main" id="{E643B622-8797-47B1-931E-AA785AC276C7}"/>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5" name="Gruppieren 44">
              <a:extLst>
                <a:ext uri="{FF2B5EF4-FFF2-40B4-BE49-F238E27FC236}">
                  <a16:creationId xmlns:a16="http://schemas.microsoft.com/office/drawing/2014/main" id="{DA234A43-4091-4BD1-AAC6-A11B60CEF701}"/>
                </a:ext>
              </a:extLst>
            </p:cNvPr>
            <p:cNvGrpSpPr>
              <a:grpSpLocks noChangeAspect="1"/>
            </p:cNvGrpSpPr>
            <p:nvPr/>
          </p:nvGrpSpPr>
          <p:grpSpPr>
            <a:xfrm>
              <a:off x="9418950" y="1874689"/>
              <a:ext cx="288000" cy="288000"/>
              <a:chOff x="1319842" y="2018581"/>
              <a:chExt cx="576000" cy="576000"/>
            </a:xfrm>
          </p:grpSpPr>
          <p:sp>
            <p:nvSpPr>
              <p:cNvPr id="105" name="Ellipse 104">
                <a:extLst>
                  <a:ext uri="{FF2B5EF4-FFF2-40B4-BE49-F238E27FC236}">
                    <a16:creationId xmlns:a16="http://schemas.microsoft.com/office/drawing/2014/main" id="{F0E078C4-209B-4092-A780-17FEECBEF421}"/>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06" name="Ellipse 105">
                <a:extLst>
                  <a:ext uri="{FF2B5EF4-FFF2-40B4-BE49-F238E27FC236}">
                    <a16:creationId xmlns:a16="http://schemas.microsoft.com/office/drawing/2014/main" id="{5D1F4F23-2DAB-4F3D-AE1E-F113C2D5DBAB}"/>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6" name="Gruppieren 45">
              <a:extLst>
                <a:ext uri="{FF2B5EF4-FFF2-40B4-BE49-F238E27FC236}">
                  <a16:creationId xmlns:a16="http://schemas.microsoft.com/office/drawing/2014/main" id="{E13BD1EE-A24D-4FEC-B5E5-0ABA2C192EE3}"/>
                </a:ext>
              </a:extLst>
            </p:cNvPr>
            <p:cNvGrpSpPr>
              <a:grpSpLocks noChangeAspect="1"/>
            </p:cNvGrpSpPr>
            <p:nvPr/>
          </p:nvGrpSpPr>
          <p:grpSpPr>
            <a:xfrm>
              <a:off x="5600218" y="4592208"/>
              <a:ext cx="288000" cy="288000"/>
              <a:chOff x="1319842" y="2018581"/>
              <a:chExt cx="576000" cy="576000"/>
            </a:xfrm>
          </p:grpSpPr>
          <p:sp>
            <p:nvSpPr>
              <p:cNvPr id="103" name="Ellipse 102">
                <a:extLst>
                  <a:ext uri="{FF2B5EF4-FFF2-40B4-BE49-F238E27FC236}">
                    <a16:creationId xmlns:a16="http://schemas.microsoft.com/office/drawing/2014/main" id="{FFE370AB-3EF0-47D2-8E6C-6B8E274CB532}"/>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04" name="Ellipse 103">
                <a:extLst>
                  <a:ext uri="{FF2B5EF4-FFF2-40B4-BE49-F238E27FC236}">
                    <a16:creationId xmlns:a16="http://schemas.microsoft.com/office/drawing/2014/main" id="{EC1C10B5-39EB-492E-84C4-C5D6C6FD670D}"/>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7" name="Gruppieren 46">
              <a:extLst>
                <a:ext uri="{FF2B5EF4-FFF2-40B4-BE49-F238E27FC236}">
                  <a16:creationId xmlns:a16="http://schemas.microsoft.com/office/drawing/2014/main" id="{774E2076-001C-4125-A199-FAFC87E207DD}"/>
                </a:ext>
              </a:extLst>
            </p:cNvPr>
            <p:cNvGrpSpPr>
              <a:grpSpLocks noChangeAspect="1"/>
            </p:cNvGrpSpPr>
            <p:nvPr/>
          </p:nvGrpSpPr>
          <p:grpSpPr>
            <a:xfrm>
              <a:off x="6659366" y="4319192"/>
              <a:ext cx="288000" cy="288000"/>
              <a:chOff x="1319842" y="2018581"/>
              <a:chExt cx="576000" cy="576000"/>
            </a:xfrm>
          </p:grpSpPr>
          <p:sp>
            <p:nvSpPr>
              <p:cNvPr id="101" name="Ellipse 100">
                <a:extLst>
                  <a:ext uri="{FF2B5EF4-FFF2-40B4-BE49-F238E27FC236}">
                    <a16:creationId xmlns:a16="http://schemas.microsoft.com/office/drawing/2014/main" id="{B5330739-C163-4971-B315-56925F30E327}"/>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02" name="Ellipse 101">
                <a:extLst>
                  <a:ext uri="{FF2B5EF4-FFF2-40B4-BE49-F238E27FC236}">
                    <a16:creationId xmlns:a16="http://schemas.microsoft.com/office/drawing/2014/main" id="{2254AA94-B331-4FAD-9194-3EBE2FC3DBE1}"/>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8" name="Gruppieren 47">
              <a:extLst>
                <a:ext uri="{FF2B5EF4-FFF2-40B4-BE49-F238E27FC236}">
                  <a16:creationId xmlns:a16="http://schemas.microsoft.com/office/drawing/2014/main" id="{A53E701F-BE0C-466F-B791-09A11AB6C19B}"/>
                </a:ext>
              </a:extLst>
            </p:cNvPr>
            <p:cNvGrpSpPr>
              <a:grpSpLocks noChangeAspect="1"/>
            </p:cNvGrpSpPr>
            <p:nvPr/>
          </p:nvGrpSpPr>
          <p:grpSpPr>
            <a:xfrm>
              <a:off x="7496104" y="3403829"/>
              <a:ext cx="288000" cy="288000"/>
              <a:chOff x="1319842" y="2018581"/>
              <a:chExt cx="576000" cy="576000"/>
            </a:xfrm>
          </p:grpSpPr>
          <p:sp>
            <p:nvSpPr>
              <p:cNvPr id="99" name="Ellipse 98">
                <a:extLst>
                  <a:ext uri="{FF2B5EF4-FFF2-40B4-BE49-F238E27FC236}">
                    <a16:creationId xmlns:a16="http://schemas.microsoft.com/office/drawing/2014/main" id="{0B3A163B-7A8B-4D57-9A81-03294917D583}"/>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00" name="Ellipse 99">
                <a:extLst>
                  <a:ext uri="{FF2B5EF4-FFF2-40B4-BE49-F238E27FC236}">
                    <a16:creationId xmlns:a16="http://schemas.microsoft.com/office/drawing/2014/main" id="{D5921A1A-F8B5-4E2D-86A2-732337CCC890}"/>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49" name="Gruppieren 48">
              <a:extLst>
                <a:ext uri="{FF2B5EF4-FFF2-40B4-BE49-F238E27FC236}">
                  <a16:creationId xmlns:a16="http://schemas.microsoft.com/office/drawing/2014/main" id="{77C2E111-95EB-42EC-848E-8E53F1AFBF7B}"/>
                </a:ext>
              </a:extLst>
            </p:cNvPr>
            <p:cNvGrpSpPr>
              <a:grpSpLocks noChangeAspect="1"/>
            </p:cNvGrpSpPr>
            <p:nvPr/>
          </p:nvGrpSpPr>
          <p:grpSpPr>
            <a:xfrm>
              <a:off x="9102695" y="2588996"/>
              <a:ext cx="288000" cy="288000"/>
              <a:chOff x="1319842" y="2018581"/>
              <a:chExt cx="576000" cy="576000"/>
            </a:xfrm>
          </p:grpSpPr>
          <p:sp>
            <p:nvSpPr>
              <p:cNvPr id="97" name="Ellipse 96">
                <a:extLst>
                  <a:ext uri="{FF2B5EF4-FFF2-40B4-BE49-F238E27FC236}">
                    <a16:creationId xmlns:a16="http://schemas.microsoft.com/office/drawing/2014/main" id="{254E6E53-9DD1-4194-85EB-5C43032C21F7}"/>
                  </a:ext>
                </a:extLst>
              </p:cNvPr>
              <p:cNvSpPr>
                <a:spLocks noChangeAspect="1"/>
              </p:cNvSpPr>
              <p:nvPr/>
            </p:nvSpPr>
            <p:spPr bwMode="gray">
              <a:xfrm>
                <a:off x="1319842" y="2018581"/>
                <a:ext cx="576000" cy="57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98" name="Ellipse 97">
                <a:extLst>
                  <a:ext uri="{FF2B5EF4-FFF2-40B4-BE49-F238E27FC236}">
                    <a16:creationId xmlns:a16="http://schemas.microsoft.com/office/drawing/2014/main" id="{E38657A1-EDF6-4C17-94D8-65757FB9A8B9}"/>
                  </a:ext>
                </a:extLst>
              </p:cNvPr>
              <p:cNvSpPr>
                <a:spLocks noChangeAspect="1"/>
              </p:cNvSpPr>
              <p:nvPr/>
            </p:nvSpPr>
            <p:spPr bwMode="gray">
              <a:xfrm>
                <a:off x="1567015" y="2265754"/>
                <a:ext cx="72000" cy="7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cxnSp>
          <p:nvCxnSpPr>
            <p:cNvPr id="50" name="Gerader Verbinder 49">
              <a:extLst>
                <a:ext uri="{FF2B5EF4-FFF2-40B4-BE49-F238E27FC236}">
                  <a16:creationId xmlns:a16="http://schemas.microsoft.com/office/drawing/2014/main" id="{26451ABE-F145-4A3B-A1D3-F3912144AD27}"/>
                </a:ext>
              </a:extLst>
            </p:cNvPr>
            <p:cNvCxnSpPr>
              <a:cxnSpLocks/>
              <a:stCxn id="118" idx="1"/>
              <a:endCxn id="120" idx="6"/>
            </p:cNvCxnSpPr>
            <p:nvPr/>
          </p:nvCxnSpPr>
          <p:spPr>
            <a:xfrm flipV="1">
              <a:off x="5473765" y="1640564"/>
              <a:ext cx="174728" cy="48106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Gerader Verbinder 50">
              <a:extLst>
                <a:ext uri="{FF2B5EF4-FFF2-40B4-BE49-F238E27FC236}">
                  <a16:creationId xmlns:a16="http://schemas.microsoft.com/office/drawing/2014/main" id="{72C392AF-D8FA-4FDC-BDAC-699E93D4A084}"/>
                </a:ext>
              </a:extLst>
            </p:cNvPr>
            <p:cNvCxnSpPr>
              <a:cxnSpLocks/>
              <a:stCxn id="148" idx="1"/>
              <a:endCxn id="150" idx="7"/>
            </p:cNvCxnSpPr>
            <p:nvPr/>
          </p:nvCxnSpPr>
          <p:spPr>
            <a:xfrm flipV="1">
              <a:off x="6051873" y="453038"/>
              <a:ext cx="506902" cy="5561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Gerader Verbinder 51">
              <a:extLst>
                <a:ext uri="{FF2B5EF4-FFF2-40B4-BE49-F238E27FC236}">
                  <a16:creationId xmlns:a16="http://schemas.microsoft.com/office/drawing/2014/main" id="{6DBA439C-84D8-4BCF-BCFB-F39D12D4A245}"/>
                </a:ext>
              </a:extLst>
            </p:cNvPr>
            <p:cNvCxnSpPr>
              <a:cxnSpLocks/>
              <a:stCxn id="150" idx="0"/>
              <a:endCxn id="152" idx="5"/>
            </p:cNvCxnSpPr>
            <p:nvPr/>
          </p:nvCxnSpPr>
          <p:spPr>
            <a:xfrm>
              <a:off x="6546047" y="447766"/>
              <a:ext cx="1879775" cy="49434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Gerader Verbinder 52">
              <a:extLst>
                <a:ext uri="{FF2B5EF4-FFF2-40B4-BE49-F238E27FC236}">
                  <a16:creationId xmlns:a16="http://schemas.microsoft.com/office/drawing/2014/main" id="{61259D22-2460-4C8F-B6CC-914499D757DB}"/>
                </a:ext>
              </a:extLst>
            </p:cNvPr>
            <p:cNvCxnSpPr>
              <a:cxnSpLocks/>
              <a:stCxn id="118" idx="1"/>
              <a:endCxn id="154" idx="1"/>
            </p:cNvCxnSpPr>
            <p:nvPr/>
          </p:nvCxnSpPr>
          <p:spPr>
            <a:xfrm>
              <a:off x="5473765" y="2121629"/>
              <a:ext cx="1410311" cy="24224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Gerader Verbinder 53">
              <a:extLst>
                <a:ext uri="{FF2B5EF4-FFF2-40B4-BE49-F238E27FC236}">
                  <a16:creationId xmlns:a16="http://schemas.microsoft.com/office/drawing/2014/main" id="{2F62155D-3A72-40C6-ABD6-49B3267C5FA2}"/>
                </a:ext>
              </a:extLst>
            </p:cNvPr>
            <p:cNvCxnSpPr>
              <a:cxnSpLocks/>
              <a:stCxn id="118" idx="7"/>
            </p:cNvCxnSpPr>
            <p:nvPr/>
          </p:nvCxnSpPr>
          <p:spPr>
            <a:xfrm flipH="1">
              <a:off x="5182058" y="2121629"/>
              <a:ext cx="317163" cy="207244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Gerader Verbinder 54">
              <a:extLst>
                <a:ext uri="{FF2B5EF4-FFF2-40B4-BE49-F238E27FC236}">
                  <a16:creationId xmlns:a16="http://schemas.microsoft.com/office/drawing/2014/main" id="{03D9687A-3BCD-41CB-B646-4C51BF798818}"/>
                </a:ext>
              </a:extLst>
            </p:cNvPr>
            <p:cNvCxnSpPr>
              <a:cxnSpLocks/>
              <a:stCxn id="114" idx="3"/>
              <a:endCxn id="116" idx="3"/>
            </p:cNvCxnSpPr>
            <p:nvPr/>
          </p:nvCxnSpPr>
          <p:spPr>
            <a:xfrm flipH="1">
              <a:off x="3952047" y="3777608"/>
              <a:ext cx="603320" cy="12656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Gerader Verbinder 55">
              <a:extLst>
                <a:ext uri="{FF2B5EF4-FFF2-40B4-BE49-F238E27FC236}">
                  <a16:creationId xmlns:a16="http://schemas.microsoft.com/office/drawing/2014/main" id="{C1DFD1F4-FA47-4B2C-B855-32C23C441464}"/>
                </a:ext>
              </a:extLst>
            </p:cNvPr>
            <p:cNvCxnSpPr>
              <a:cxnSpLocks/>
              <a:stCxn id="154" idx="6"/>
              <a:endCxn id="142" idx="5"/>
            </p:cNvCxnSpPr>
            <p:nvPr/>
          </p:nvCxnSpPr>
          <p:spPr>
            <a:xfrm flipH="1">
              <a:off x="6907119" y="2376605"/>
              <a:ext cx="7685" cy="77727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Gerader Verbinder 56">
              <a:extLst>
                <a:ext uri="{FF2B5EF4-FFF2-40B4-BE49-F238E27FC236}">
                  <a16:creationId xmlns:a16="http://schemas.microsoft.com/office/drawing/2014/main" id="{37642E3E-904B-4296-8F62-DD47580A958D}"/>
                </a:ext>
              </a:extLst>
            </p:cNvPr>
            <p:cNvCxnSpPr>
              <a:cxnSpLocks/>
              <a:stCxn id="134" idx="5"/>
              <a:endCxn id="104" idx="1"/>
            </p:cNvCxnSpPr>
            <p:nvPr/>
          </p:nvCxnSpPr>
          <p:spPr>
            <a:xfrm flipV="1">
              <a:off x="5661339" y="4721067"/>
              <a:ext cx="67738" cy="3221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Gerader Verbinder 57">
              <a:extLst>
                <a:ext uri="{FF2B5EF4-FFF2-40B4-BE49-F238E27FC236}">
                  <a16:creationId xmlns:a16="http://schemas.microsoft.com/office/drawing/2014/main" id="{81D561E2-E954-4B49-8CC0-EA53F95C51F0}"/>
                </a:ext>
              </a:extLst>
            </p:cNvPr>
            <p:cNvCxnSpPr>
              <a:cxnSpLocks/>
              <a:stCxn id="140" idx="2"/>
              <a:endCxn id="104" idx="0"/>
            </p:cNvCxnSpPr>
            <p:nvPr/>
          </p:nvCxnSpPr>
          <p:spPr>
            <a:xfrm>
              <a:off x="5180493" y="4168674"/>
              <a:ext cx="561312" cy="54712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Gerader Verbinder 58">
              <a:extLst>
                <a:ext uri="{FF2B5EF4-FFF2-40B4-BE49-F238E27FC236}">
                  <a16:creationId xmlns:a16="http://schemas.microsoft.com/office/drawing/2014/main" id="{A4D77BE3-1C7E-4F91-96AC-57B511BE78EE}"/>
                </a:ext>
              </a:extLst>
            </p:cNvPr>
            <p:cNvCxnSpPr>
              <a:cxnSpLocks/>
              <a:stCxn id="116" idx="3"/>
              <a:endCxn id="136" idx="0"/>
            </p:cNvCxnSpPr>
            <p:nvPr/>
          </p:nvCxnSpPr>
          <p:spPr>
            <a:xfrm>
              <a:off x="3952047" y="5043257"/>
              <a:ext cx="1666660" cy="80991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Gerader Verbinder 59">
              <a:extLst>
                <a:ext uri="{FF2B5EF4-FFF2-40B4-BE49-F238E27FC236}">
                  <a16:creationId xmlns:a16="http://schemas.microsoft.com/office/drawing/2014/main" id="{8B20F0B2-3278-4DD3-B6CF-5A215E0D0495}"/>
                </a:ext>
              </a:extLst>
            </p:cNvPr>
            <p:cNvCxnSpPr>
              <a:cxnSpLocks/>
              <a:stCxn id="152" idx="1"/>
              <a:endCxn id="144" idx="6"/>
            </p:cNvCxnSpPr>
            <p:nvPr/>
          </p:nvCxnSpPr>
          <p:spPr>
            <a:xfrm>
              <a:off x="8400366" y="916656"/>
              <a:ext cx="441030" cy="95909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04F1C2DE-C795-4AA2-88D5-A8DF1016E2FE}"/>
                </a:ext>
              </a:extLst>
            </p:cNvPr>
            <p:cNvCxnSpPr>
              <a:cxnSpLocks/>
              <a:stCxn id="108" idx="5"/>
              <a:endCxn id="112" idx="6"/>
            </p:cNvCxnSpPr>
            <p:nvPr/>
          </p:nvCxnSpPr>
          <p:spPr>
            <a:xfrm>
              <a:off x="10499143" y="1980250"/>
              <a:ext cx="20859" cy="109558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Gerader Verbinder 61">
              <a:extLst>
                <a:ext uri="{FF2B5EF4-FFF2-40B4-BE49-F238E27FC236}">
                  <a16:creationId xmlns:a16="http://schemas.microsoft.com/office/drawing/2014/main" id="{491D2E94-E85E-4397-906D-7A9F1024AB9F}"/>
                </a:ext>
              </a:extLst>
            </p:cNvPr>
            <p:cNvCxnSpPr>
              <a:cxnSpLocks/>
              <a:stCxn id="138" idx="1"/>
              <a:endCxn id="130" idx="4"/>
            </p:cNvCxnSpPr>
            <p:nvPr/>
          </p:nvCxnSpPr>
          <p:spPr>
            <a:xfrm flipV="1">
              <a:off x="7943215" y="2098857"/>
              <a:ext cx="201940" cy="3007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Gerader Verbinder 62">
              <a:extLst>
                <a:ext uri="{FF2B5EF4-FFF2-40B4-BE49-F238E27FC236}">
                  <a16:creationId xmlns:a16="http://schemas.microsoft.com/office/drawing/2014/main" id="{DDFDA256-8555-468E-9234-761B59EE1494}"/>
                </a:ext>
              </a:extLst>
            </p:cNvPr>
            <p:cNvCxnSpPr>
              <a:cxnSpLocks/>
              <a:stCxn id="122" idx="2"/>
              <a:endCxn id="124" idx="0"/>
            </p:cNvCxnSpPr>
            <p:nvPr/>
          </p:nvCxnSpPr>
          <p:spPr>
            <a:xfrm flipH="1">
              <a:off x="2895724" y="1845152"/>
              <a:ext cx="806278" cy="67786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Gerader Verbinder 63">
              <a:extLst>
                <a:ext uri="{FF2B5EF4-FFF2-40B4-BE49-F238E27FC236}">
                  <a16:creationId xmlns:a16="http://schemas.microsoft.com/office/drawing/2014/main" id="{93D536CE-10BB-4426-9DD3-ECCC297FA78A}"/>
                </a:ext>
              </a:extLst>
            </p:cNvPr>
            <p:cNvCxnSpPr>
              <a:cxnSpLocks/>
              <a:stCxn id="122" idx="6"/>
              <a:endCxn id="126" idx="2"/>
            </p:cNvCxnSpPr>
            <p:nvPr/>
          </p:nvCxnSpPr>
          <p:spPr>
            <a:xfrm>
              <a:off x="3738002" y="1845152"/>
              <a:ext cx="493115" cy="56961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Gerader Verbinder 64">
              <a:extLst>
                <a:ext uri="{FF2B5EF4-FFF2-40B4-BE49-F238E27FC236}">
                  <a16:creationId xmlns:a16="http://schemas.microsoft.com/office/drawing/2014/main" id="{C67DCA62-5EBD-4508-82ED-42097809DA74}"/>
                </a:ext>
              </a:extLst>
            </p:cNvPr>
            <p:cNvCxnSpPr>
              <a:cxnSpLocks/>
              <a:stCxn id="128" idx="1"/>
              <a:endCxn id="124" idx="1"/>
            </p:cNvCxnSpPr>
            <p:nvPr/>
          </p:nvCxnSpPr>
          <p:spPr>
            <a:xfrm flipH="1" flipV="1">
              <a:off x="2882996" y="2528290"/>
              <a:ext cx="839835" cy="10114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Gerader Verbinder 65">
              <a:extLst>
                <a:ext uri="{FF2B5EF4-FFF2-40B4-BE49-F238E27FC236}">
                  <a16:creationId xmlns:a16="http://schemas.microsoft.com/office/drawing/2014/main" id="{2F4F72D8-0F28-4DBF-9DB8-A0763F88224F}"/>
                </a:ext>
              </a:extLst>
            </p:cNvPr>
            <p:cNvCxnSpPr>
              <a:cxnSpLocks/>
              <a:stCxn id="128" idx="5"/>
              <a:endCxn id="126" idx="6"/>
            </p:cNvCxnSpPr>
            <p:nvPr/>
          </p:nvCxnSpPr>
          <p:spPr>
            <a:xfrm flipV="1">
              <a:off x="3748287" y="2414765"/>
              <a:ext cx="518830" cy="115043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Gerader Verbinder 66">
              <a:extLst>
                <a:ext uri="{FF2B5EF4-FFF2-40B4-BE49-F238E27FC236}">
                  <a16:creationId xmlns:a16="http://schemas.microsoft.com/office/drawing/2014/main" id="{EA18E8BD-EA5B-4CDD-8FA2-F56B9F3AB9A6}"/>
                </a:ext>
              </a:extLst>
            </p:cNvPr>
            <p:cNvCxnSpPr>
              <a:cxnSpLocks/>
              <a:stCxn id="128" idx="1"/>
              <a:endCxn id="116" idx="7"/>
            </p:cNvCxnSpPr>
            <p:nvPr/>
          </p:nvCxnSpPr>
          <p:spPr>
            <a:xfrm>
              <a:off x="3722831" y="3539739"/>
              <a:ext cx="254672" cy="147806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Gerader Verbinder 67">
              <a:extLst>
                <a:ext uri="{FF2B5EF4-FFF2-40B4-BE49-F238E27FC236}">
                  <a16:creationId xmlns:a16="http://schemas.microsoft.com/office/drawing/2014/main" id="{48F52944-4112-473A-9C06-4CD32F79C287}"/>
                </a:ext>
              </a:extLst>
            </p:cNvPr>
            <p:cNvCxnSpPr>
              <a:cxnSpLocks/>
              <a:stCxn id="126" idx="1"/>
              <a:endCxn id="118" idx="1"/>
            </p:cNvCxnSpPr>
            <p:nvPr/>
          </p:nvCxnSpPr>
          <p:spPr>
            <a:xfrm flipV="1">
              <a:off x="4236389" y="2121629"/>
              <a:ext cx="1237376" cy="28040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Gerader Verbinder 68">
              <a:extLst>
                <a:ext uri="{FF2B5EF4-FFF2-40B4-BE49-F238E27FC236}">
                  <a16:creationId xmlns:a16="http://schemas.microsoft.com/office/drawing/2014/main" id="{6637E470-6C10-4D41-906E-A4CC8977D38A}"/>
                </a:ext>
              </a:extLst>
            </p:cNvPr>
            <p:cNvCxnSpPr>
              <a:cxnSpLocks/>
              <a:stCxn id="120" idx="4"/>
            </p:cNvCxnSpPr>
            <p:nvPr/>
          </p:nvCxnSpPr>
          <p:spPr>
            <a:xfrm flipV="1">
              <a:off x="5630493" y="998129"/>
              <a:ext cx="430582" cy="66043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Gerader Verbinder 69">
              <a:extLst>
                <a:ext uri="{FF2B5EF4-FFF2-40B4-BE49-F238E27FC236}">
                  <a16:creationId xmlns:a16="http://schemas.microsoft.com/office/drawing/2014/main" id="{E43B65B1-E4D9-4CD7-891A-828C85EC42CA}"/>
                </a:ext>
              </a:extLst>
            </p:cNvPr>
            <p:cNvCxnSpPr>
              <a:cxnSpLocks/>
              <a:stCxn id="150" idx="1"/>
              <a:endCxn id="154" idx="6"/>
            </p:cNvCxnSpPr>
            <p:nvPr/>
          </p:nvCxnSpPr>
          <p:spPr>
            <a:xfrm>
              <a:off x="6533319" y="453038"/>
              <a:ext cx="381485" cy="19235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Gerader Verbinder 70">
              <a:extLst>
                <a:ext uri="{FF2B5EF4-FFF2-40B4-BE49-F238E27FC236}">
                  <a16:creationId xmlns:a16="http://schemas.microsoft.com/office/drawing/2014/main" id="{650C6474-1289-4688-8E2B-DB2E58BC323B}"/>
                </a:ext>
              </a:extLst>
            </p:cNvPr>
            <p:cNvCxnSpPr>
              <a:cxnSpLocks/>
              <a:stCxn id="128" idx="3"/>
              <a:endCxn id="114" idx="0"/>
            </p:cNvCxnSpPr>
            <p:nvPr/>
          </p:nvCxnSpPr>
          <p:spPr>
            <a:xfrm>
              <a:off x="3722831" y="3565195"/>
              <a:ext cx="845264" cy="18168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Gerader Verbinder 71">
              <a:extLst>
                <a:ext uri="{FF2B5EF4-FFF2-40B4-BE49-F238E27FC236}">
                  <a16:creationId xmlns:a16="http://schemas.microsoft.com/office/drawing/2014/main" id="{6949EB47-F1A1-4216-B715-E4B3F743F2F9}"/>
                </a:ext>
              </a:extLst>
            </p:cNvPr>
            <p:cNvCxnSpPr>
              <a:cxnSpLocks/>
              <a:stCxn id="114" idx="3"/>
              <a:endCxn id="140" idx="0"/>
            </p:cNvCxnSpPr>
            <p:nvPr/>
          </p:nvCxnSpPr>
          <p:spPr>
            <a:xfrm>
              <a:off x="4555367" y="3777608"/>
              <a:ext cx="643126" cy="37306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Gerader Verbinder 72">
              <a:extLst>
                <a:ext uri="{FF2B5EF4-FFF2-40B4-BE49-F238E27FC236}">
                  <a16:creationId xmlns:a16="http://schemas.microsoft.com/office/drawing/2014/main" id="{6A15D542-1804-451C-AFE1-D32E874B9AB5}"/>
                </a:ext>
              </a:extLst>
            </p:cNvPr>
            <p:cNvCxnSpPr>
              <a:cxnSpLocks/>
              <a:stCxn id="140" idx="7"/>
              <a:endCxn id="142" idx="7"/>
            </p:cNvCxnSpPr>
            <p:nvPr/>
          </p:nvCxnSpPr>
          <p:spPr>
            <a:xfrm flipV="1">
              <a:off x="5211221" y="3128419"/>
              <a:ext cx="1695898" cy="102752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Gerader Verbinder 73">
              <a:extLst>
                <a:ext uri="{FF2B5EF4-FFF2-40B4-BE49-F238E27FC236}">
                  <a16:creationId xmlns:a16="http://schemas.microsoft.com/office/drawing/2014/main" id="{06FCBDFB-16F1-493E-BC0E-127BCD8C2152}"/>
                </a:ext>
              </a:extLst>
            </p:cNvPr>
            <p:cNvCxnSpPr>
              <a:cxnSpLocks/>
              <a:stCxn id="142" idx="0"/>
              <a:endCxn id="100" idx="4"/>
            </p:cNvCxnSpPr>
            <p:nvPr/>
          </p:nvCxnSpPr>
          <p:spPr>
            <a:xfrm>
              <a:off x="6894391" y="3123147"/>
              <a:ext cx="743300" cy="44026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Gerader Verbinder 74">
              <a:extLst>
                <a:ext uri="{FF2B5EF4-FFF2-40B4-BE49-F238E27FC236}">
                  <a16:creationId xmlns:a16="http://schemas.microsoft.com/office/drawing/2014/main" id="{3FFED796-F6F4-4B27-A595-6B7A446B0043}"/>
                </a:ext>
              </a:extLst>
            </p:cNvPr>
            <p:cNvCxnSpPr>
              <a:cxnSpLocks/>
              <a:stCxn id="116" idx="1"/>
              <a:endCxn id="134" idx="4"/>
            </p:cNvCxnSpPr>
            <p:nvPr/>
          </p:nvCxnSpPr>
          <p:spPr>
            <a:xfrm>
              <a:off x="3952047" y="5017801"/>
              <a:ext cx="1696564" cy="3072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Gerader Verbinder 75">
              <a:extLst>
                <a:ext uri="{FF2B5EF4-FFF2-40B4-BE49-F238E27FC236}">
                  <a16:creationId xmlns:a16="http://schemas.microsoft.com/office/drawing/2014/main" id="{B644555B-241E-4A1C-9387-2AC24E646E34}"/>
                </a:ext>
              </a:extLst>
            </p:cNvPr>
            <p:cNvCxnSpPr>
              <a:cxnSpLocks/>
              <a:stCxn id="104" idx="3"/>
              <a:endCxn id="102" idx="5"/>
            </p:cNvCxnSpPr>
            <p:nvPr/>
          </p:nvCxnSpPr>
          <p:spPr>
            <a:xfrm flipV="1">
              <a:off x="5729077" y="4473507"/>
              <a:ext cx="1084604" cy="27301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Gerader Verbinder 76">
              <a:extLst>
                <a:ext uri="{FF2B5EF4-FFF2-40B4-BE49-F238E27FC236}">
                  <a16:creationId xmlns:a16="http://schemas.microsoft.com/office/drawing/2014/main" id="{CE7B2414-064F-465D-9EAD-CB991584B948}"/>
                </a:ext>
              </a:extLst>
            </p:cNvPr>
            <p:cNvCxnSpPr>
              <a:cxnSpLocks/>
              <a:stCxn id="136" idx="2"/>
              <a:endCxn id="134" idx="7"/>
            </p:cNvCxnSpPr>
            <p:nvPr/>
          </p:nvCxnSpPr>
          <p:spPr>
            <a:xfrm flipV="1">
              <a:off x="5600707" y="5017801"/>
              <a:ext cx="60632" cy="85337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Gerader Verbinder 77">
              <a:extLst>
                <a:ext uri="{FF2B5EF4-FFF2-40B4-BE49-F238E27FC236}">
                  <a16:creationId xmlns:a16="http://schemas.microsoft.com/office/drawing/2014/main" id="{8DEEAFD4-5CD8-486D-9A33-BBD812389F1B}"/>
                </a:ext>
              </a:extLst>
            </p:cNvPr>
            <p:cNvCxnSpPr>
              <a:cxnSpLocks/>
              <a:stCxn id="102" idx="3"/>
              <a:endCxn id="142" idx="7"/>
            </p:cNvCxnSpPr>
            <p:nvPr/>
          </p:nvCxnSpPr>
          <p:spPr>
            <a:xfrm flipV="1">
              <a:off x="6788225" y="3128419"/>
              <a:ext cx="118894" cy="134508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Gerader Verbinder 78">
              <a:extLst>
                <a:ext uri="{FF2B5EF4-FFF2-40B4-BE49-F238E27FC236}">
                  <a16:creationId xmlns:a16="http://schemas.microsoft.com/office/drawing/2014/main" id="{C4442004-9311-482E-AECC-D7A4C70DCA14}"/>
                </a:ext>
              </a:extLst>
            </p:cNvPr>
            <p:cNvCxnSpPr>
              <a:cxnSpLocks/>
              <a:stCxn id="102" idx="4"/>
              <a:endCxn id="100" idx="1"/>
            </p:cNvCxnSpPr>
            <p:nvPr/>
          </p:nvCxnSpPr>
          <p:spPr>
            <a:xfrm flipV="1">
              <a:off x="6800953" y="3532688"/>
              <a:ext cx="824010" cy="94609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Gerader Verbinder 79">
              <a:extLst>
                <a:ext uri="{FF2B5EF4-FFF2-40B4-BE49-F238E27FC236}">
                  <a16:creationId xmlns:a16="http://schemas.microsoft.com/office/drawing/2014/main" id="{EAAE46E9-F0A8-49CC-975A-4C126E017D56}"/>
                </a:ext>
              </a:extLst>
            </p:cNvPr>
            <p:cNvCxnSpPr>
              <a:cxnSpLocks/>
              <a:stCxn id="100" idx="1"/>
              <a:endCxn id="98" idx="6"/>
            </p:cNvCxnSpPr>
            <p:nvPr/>
          </p:nvCxnSpPr>
          <p:spPr>
            <a:xfrm flipV="1">
              <a:off x="7624963" y="2730583"/>
              <a:ext cx="1637319" cy="80210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Gerader Verbinder 80">
              <a:extLst>
                <a:ext uri="{FF2B5EF4-FFF2-40B4-BE49-F238E27FC236}">
                  <a16:creationId xmlns:a16="http://schemas.microsoft.com/office/drawing/2014/main" id="{1F9617A6-4154-4D95-B2BD-9F795DB4F987}"/>
                </a:ext>
              </a:extLst>
            </p:cNvPr>
            <p:cNvCxnSpPr>
              <a:cxnSpLocks/>
              <a:stCxn id="106" idx="1"/>
              <a:endCxn id="132" idx="7"/>
            </p:cNvCxnSpPr>
            <p:nvPr/>
          </p:nvCxnSpPr>
          <p:spPr>
            <a:xfrm>
              <a:off x="9547809" y="2003548"/>
              <a:ext cx="418564" cy="77155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Gerader Verbinder 81">
              <a:extLst>
                <a:ext uri="{FF2B5EF4-FFF2-40B4-BE49-F238E27FC236}">
                  <a16:creationId xmlns:a16="http://schemas.microsoft.com/office/drawing/2014/main" id="{3C95C6D2-86D7-4755-9E8F-DA0A1BA2ABDB}"/>
                </a:ext>
              </a:extLst>
            </p:cNvPr>
            <p:cNvCxnSpPr>
              <a:cxnSpLocks/>
              <a:stCxn id="132" idx="0"/>
              <a:endCxn id="108" idx="3"/>
            </p:cNvCxnSpPr>
            <p:nvPr/>
          </p:nvCxnSpPr>
          <p:spPr>
            <a:xfrm flipV="1">
              <a:off x="9953645" y="1980250"/>
              <a:ext cx="520042" cy="78958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Gerader Verbinder 82">
              <a:extLst>
                <a:ext uri="{FF2B5EF4-FFF2-40B4-BE49-F238E27FC236}">
                  <a16:creationId xmlns:a16="http://schemas.microsoft.com/office/drawing/2014/main" id="{D53B62BB-D825-40EF-A464-738D9126E37C}"/>
                </a:ext>
              </a:extLst>
            </p:cNvPr>
            <p:cNvCxnSpPr>
              <a:cxnSpLocks/>
              <a:stCxn id="132" idx="3"/>
              <a:endCxn id="112" idx="1"/>
            </p:cNvCxnSpPr>
            <p:nvPr/>
          </p:nvCxnSpPr>
          <p:spPr>
            <a:xfrm>
              <a:off x="9940917" y="2800562"/>
              <a:ext cx="548357" cy="26254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Gerader Verbinder 83">
              <a:extLst>
                <a:ext uri="{FF2B5EF4-FFF2-40B4-BE49-F238E27FC236}">
                  <a16:creationId xmlns:a16="http://schemas.microsoft.com/office/drawing/2014/main" id="{7FDB4A7D-384A-4E52-A040-483F7189967E}"/>
                </a:ext>
              </a:extLst>
            </p:cNvPr>
            <p:cNvCxnSpPr>
              <a:cxnSpLocks/>
              <a:stCxn id="112" idx="7"/>
              <a:endCxn id="110" idx="7"/>
            </p:cNvCxnSpPr>
            <p:nvPr/>
          </p:nvCxnSpPr>
          <p:spPr>
            <a:xfrm flipV="1">
              <a:off x="10514730" y="1875135"/>
              <a:ext cx="797027" cy="118797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Gerader Verbinder 84">
              <a:extLst>
                <a:ext uri="{FF2B5EF4-FFF2-40B4-BE49-F238E27FC236}">
                  <a16:creationId xmlns:a16="http://schemas.microsoft.com/office/drawing/2014/main" id="{1CE29369-7DB0-4B65-AF07-C60CAD179EA7}"/>
                </a:ext>
              </a:extLst>
            </p:cNvPr>
            <p:cNvCxnSpPr>
              <a:cxnSpLocks/>
              <a:stCxn id="98" idx="4"/>
              <a:endCxn id="144" idx="7"/>
            </p:cNvCxnSpPr>
            <p:nvPr/>
          </p:nvCxnSpPr>
          <p:spPr>
            <a:xfrm flipH="1" flipV="1">
              <a:off x="8836124" y="1863019"/>
              <a:ext cx="408158" cy="88556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Gerader Verbinder 85">
              <a:extLst>
                <a:ext uri="{FF2B5EF4-FFF2-40B4-BE49-F238E27FC236}">
                  <a16:creationId xmlns:a16="http://schemas.microsoft.com/office/drawing/2014/main" id="{DB211D6C-459A-4875-9DBF-D90BEF529C2A}"/>
                </a:ext>
              </a:extLst>
            </p:cNvPr>
            <p:cNvCxnSpPr>
              <a:cxnSpLocks/>
              <a:stCxn id="98" idx="0"/>
              <a:endCxn id="146" idx="6"/>
            </p:cNvCxnSpPr>
            <p:nvPr/>
          </p:nvCxnSpPr>
          <p:spPr>
            <a:xfrm flipV="1">
              <a:off x="9244282" y="2163747"/>
              <a:ext cx="54485" cy="54883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Gerader Verbinder 86">
              <a:extLst>
                <a:ext uri="{FF2B5EF4-FFF2-40B4-BE49-F238E27FC236}">
                  <a16:creationId xmlns:a16="http://schemas.microsoft.com/office/drawing/2014/main" id="{E60B30BD-B281-4915-A4D5-19F24B977F0E}"/>
                </a:ext>
              </a:extLst>
            </p:cNvPr>
            <p:cNvCxnSpPr>
              <a:cxnSpLocks/>
              <a:stCxn id="98" idx="2"/>
              <a:endCxn id="132" idx="0"/>
            </p:cNvCxnSpPr>
            <p:nvPr/>
          </p:nvCxnSpPr>
          <p:spPr>
            <a:xfrm>
              <a:off x="9226282" y="2730583"/>
              <a:ext cx="727363" cy="3925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Gerader Verbinder 87">
              <a:extLst>
                <a:ext uri="{FF2B5EF4-FFF2-40B4-BE49-F238E27FC236}">
                  <a16:creationId xmlns:a16="http://schemas.microsoft.com/office/drawing/2014/main" id="{19BD387D-A971-4121-B532-E79D1796270A}"/>
                </a:ext>
              </a:extLst>
            </p:cNvPr>
            <p:cNvCxnSpPr>
              <a:cxnSpLocks/>
              <a:stCxn id="144" idx="2"/>
              <a:endCxn id="146" idx="0"/>
            </p:cNvCxnSpPr>
            <p:nvPr/>
          </p:nvCxnSpPr>
          <p:spPr>
            <a:xfrm>
              <a:off x="8805396" y="1875747"/>
              <a:ext cx="475371" cy="27000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Gerader Verbinder 88">
              <a:extLst>
                <a:ext uri="{FF2B5EF4-FFF2-40B4-BE49-F238E27FC236}">
                  <a16:creationId xmlns:a16="http://schemas.microsoft.com/office/drawing/2014/main" id="{C31B2513-3915-4679-8466-50A50961B7B8}"/>
                </a:ext>
              </a:extLst>
            </p:cNvPr>
            <p:cNvCxnSpPr>
              <a:cxnSpLocks/>
              <a:stCxn id="106" idx="4"/>
              <a:endCxn id="146" idx="0"/>
            </p:cNvCxnSpPr>
            <p:nvPr/>
          </p:nvCxnSpPr>
          <p:spPr>
            <a:xfrm flipH="1">
              <a:off x="9280767" y="2034276"/>
              <a:ext cx="279770" cy="11147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Gerader Verbinder 89">
              <a:extLst>
                <a:ext uri="{FF2B5EF4-FFF2-40B4-BE49-F238E27FC236}">
                  <a16:creationId xmlns:a16="http://schemas.microsoft.com/office/drawing/2014/main" id="{80F27E47-64DD-472B-80F6-12303EA3883E}"/>
                </a:ext>
              </a:extLst>
            </p:cNvPr>
            <p:cNvCxnSpPr>
              <a:cxnSpLocks/>
              <a:stCxn id="106" idx="4"/>
              <a:endCxn id="108" idx="7"/>
            </p:cNvCxnSpPr>
            <p:nvPr/>
          </p:nvCxnSpPr>
          <p:spPr>
            <a:xfrm flipV="1">
              <a:off x="9560537" y="1954794"/>
              <a:ext cx="938606" cy="7948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Gerader Verbinder 90">
              <a:extLst>
                <a:ext uri="{FF2B5EF4-FFF2-40B4-BE49-F238E27FC236}">
                  <a16:creationId xmlns:a16="http://schemas.microsoft.com/office/drawing/2014/main" id="{59FDFB14-9272-4E71-9644-0D1AFB6AA779}"/>
                </a:ext>
              </a:extLst>
            </p:cNvPr>
            <p:cNvCxnSpPr>
              <a:cxnSpLocks/>
              <a:stCxn id="110" idx="3"/>
              <a:endCxn id="108" idx="5"/>
            </p:cNvCxnSpPr>
            <p:nvPr/>
          </p:nvCxnSpPr>
          <p:spPr>
            <a:xfrm flipH="1">
              <a:off x="10499143" y="1900591"/>
              <a:ext cx="787158" cy="7965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Gerader Verbinder 91">
              <a:extLst>
                <a:ext uri="{FF2B5EF4-FFF2-40B4-BE49-F238E27FC236}">
                  <a16:creationId xmlns:a16="http://schemas.microsoft.com/office/drawing/2014/main" id="{04077A04-5B7F-40F7-A491-7212EA160F19}"/>
                </a:ext>
              </a:extLst>
            </p:cNvPr>
            <p:cNvCxnSpPr>
              <a:cxnSpLocks/>
              <a:stCxn id="154" idx="1"/>
              <a:endCxn id="138" idx="1"/>
            </p:cNvCxnSpPr>
            <p:nvPr/>
          </p:nvCxnSpPr>
          <p:spPr>
            <a:xfrm>
              <a:off x="6884076" y="2363877"/>
              <a:ext cx="1059139" cy="3574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Gerader Verbinder 92">
              <a:extLst>
                <a:ext uri="{FF2B5EF4-FFF2-40B4-BE49-F238E27FC236}">
                  <a16:creationId xmlns:a16="http://schemas.microsoft.com/office/drawing/2014/main" id="{1C8DEB3F-28CB-4F5C-A086-D127522A6666}"/>
                </a:ext>
              </a:extLst>
            </p:cNvPr>
            <p:cNvCxnSpPr>
              <a:cxnSpLocks/>
              <a:stCxn id="138" idx="1"/>
              <a:endCxn id="100" idx="7"/>
            </p:cNvCxnSpPr>
            <p:nvPr/>
          </p:nvCxnSpPr>
          <p:spPr>
            <a:xfrm flipH="1">
              <a:off x="7650419" y="2399624"/>
              <a:ext cx="292796" cy="113306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Gerader Verbinder 93">
              <a:extLst>
                <a:ext uri="{FF2B5EF4-FFF2-40B4-BE49-F238E27FC236}">
                  <a16:creationId xmlns:a16="http://schemas.microsoft.com/office/drawing/2014/main" id="{589751C1-D8C7-4ACB-AF0D-0E83363C4258}"/>
                </a:ext>
              </a:extLst>
            </p:cNvPr>
            <p:cNvCxnSpPr>
              <a:cxnSpLocks/>
              <a:stCxn id="130" idx="1"/>
              <a:endCxn id="152" idx="1"/>
            </p:cNvCxnSpPr>
            <p:nvPr/>
          </p:nvCxnSpPr>
          <p:spPr>
            <a:xfrm flipV="1">
              <a:off x="8132427" y="916656"/>
              <a:ext cx="267939" cy="115147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Gerader Verbinder 94">
              <a:extLst>
                <a:ext uri="{FF2B5EF4-FFF2-40B4-BE49-F238E27FC236}">
                  <a16:creationId xmlns:a16="http://schemas.microsoft.com/office/drawing/2014/main" id="{CA057B73-11FA-43C8-89B0-B4DFAC367A16}"/>
                </a:ext>
              </a:extLst>
            </p:cNvPr>
            <p:cNvCxnSpPr>
              <a:cxnSpLocks/>
              <a:stCxn id="130" idx="5"/>
              <a:endCxn id="144" idx="5"/>
            </p:cNvCxnSpPr>
            <p:nvPr/>
          </p:nvCxnSpPr>
          <p:spPr>
            <a:xfrm flipV="1">
              <a:off x="8157883" y="1888475"/>
              <a:ext cx="678241" cy="20511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Gerader Verbinder 95">
              <a:extLst>
                <a:ext uri="{FF2B5EF4-FFF2-40B4-BE49-F238E27FC236}">
                  <a16:creationId xmlns:a16="http://schemas.microsoft.com/office/drawing/2014/main" id="{ED85BAE8-0859-492B-8597-D0AA05CC78B6}"/>
                </a:ext>
              </a:extLst>
            </p:cNvPr>
            <p:cNvCxnSpPr>
              <a:cxnSpLocks/>
              <a:stCxn id="138" idx="6"/>
              <a:endCxn id="98" idx="6"/>
            </p:cNvCxnSpPr>
            <p:nvPr/>
          </p:nvCxnSpPr>
          <p:spPr>
            <a:xfrm>
              <a:off x="7973943" y="2412352"/>
              <a:ext cx="1288339" cy="31823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5" name="Gruppieren 154">
            <a:extLst>
              <a:ext uri="{FF2B5EF4-FFF2-40B4-BE49-F238E27FC236}">
                <a16:creationId xmlns:a16="http://schemas.microsoft.com/office/drawing/2014/main" id="{CECC3203-7452-48E5-8F6E-976E2C6BCD44}"/>
              </a:ext>
            </a:extLst>
          </p:cNvPr>
          <p:cNvGrpSpPr>
            <a:grpSpLocks noChangeAspect="1"/>
          </p:cNvGrpSpPr>
          <p:nvPr/>
        </p:nvGrpSpPr>
        <p:grpSpPr>
          <a:xfrm>
            <a:off x="3824307" y="3223244"/>
            <a:ext cx="1038253" cy="931469"/>
            <a:chOff x="6178920" y="3844789"/>
            <a:chExt cx="1397428" cy="1253703"/>
          </a:xfrm>
        </p:grpSpPr>
        <p:cxnSp>
          <p:nvCxnSpPr>
            <p:cNvPr id="156" name="Gerader Verbinder 155">
              <a:extLst>
                <a:ext uri="{FF2B5EF4-FFF2-40B4-BE49-F238E27FC236}">
                  <a16:creationId xmlns:a16="http://schemas.microsoft.com/office/drawing/2014/main" id="{4B15CCC6-281F-461A-933D-941805376F40}"/>
                </a:ext>
              </a:extLst>
            </p:cNvPr>
            <p:cNvCxnSpPr>
              <a:cxnSpLocks/>
              <a:stCxn id="199" idx="2"/>
              <a:endCxn id="102" idx="4"/>
            </p:cNvCxnSpPr>
            <p:nvPr/>
          </p:nvCxnSpPr>
          <p:spPr>
            <a:xfrm>
              <a:off x="6224704" y="3900039"/>
              <a:ext cx="576249" cy="588559"/>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Gerader Verbinder 156">
              <a:extLst>
                <a:ext uri="{FF2B5EF4-FFF2-40B4-BE49-F238E27FC236}">
                  <a16:creationId xmlns:a16="http://schemas.microsoft.com/office/drawing/2014/main" id="{5B4FB046-8908-4A5C-AC42-D995E0C028E2}"/>
                </a:ext>
              </a:extLst>
            </p:cNvPr>
            <p:cNvCxnSpPr>
              <a:cxnSpLocks/>
              <a:stCxn id="102" idx="7"/>
              <a:endCxn id="197" idx="5"/>
            </p:cNvCxnSpPr>
            <p:nvPr/>
          </p:nvCxnSpPr>
          <p:spPr>
            <a:xfrm flipH="1" flipV="1">
              <a:off x="6592765" y="4033792"/>
              <a:ext cx="220916" cy="424078"/>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8" name="Gruppieren 157">
              <a:extLst>
                <a:ext uri="{FF2B5EF4-FFF2-40B4-BE49-F238E27FC236}">
                  <a16:creationId xmlns:a16="http://schemas.microsoft.com/office/drawing/2014/main" id="{E0C10AEE-EA75-4D56-993B-85CCBB749DEB}"/>
                </a:ext>
              </a:extLst>
            </p:cNvPr>
            <p:cNvGrpSpPr>
              <a:grpSpLocks noChangeAspect="1"/>
            </p:cNvGrpSpPr>
            <p:nvPr/>
          </p:nvGrpSpPr>
          <p:grpSpPr>
            <a:xfrm>
              <a:off x="6178920" y="3844789"/>
              <a:ext cx="108000" cy="108000"/>
              <a:chOff x="6178920" y="3844789"/>
              <a:chExt cx="252000" cy="252000"/>
            </a:xfrm>
          </p:grpSpPr>
          <p:sp>
            <p:nvSpPr>
              <p:cNvPr id="198" name="Ellipse 197">
                <a:extLst>
                  <a:ext uri="{FF2B5EF4-FFF2-40B4-BE49-F238E27FC236}">
                    <a16:creationId xmlns:a16="http://schemas.microsoft.com/office/drawing/2014/main" id="{061EB0CC-ADB6-46C2-8F75-31F7C8468F6F}"/>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99" name="Ellipse 198">
                <a:extLst>
                  <a:ext uri="{FF2B5EF4-FFF2-40B4-BE49-F238E27FC236}">
                    <a16:creationId xmlns:a16="http://schemas.microsoft.com/office/drawing/2014/main" id="{2118B96B-B45C-49E9-848A-D45676E0C9DA}"/>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59" name="Gruppieren 158">
              <a:extLst>
                <a:ext uri="{FF2B5EF4-FFF2-40B4-BE49-F238E27FC236}">
                  <a16:creationId xmlns:a16="http://schemas.microsoft.com/office/drawing/2014/main" id="{8AEB0D7B-5D56-432D-BC68-964332AFE353}"/>
                </a:ext>
              </a:extLst>
            </p:cNvPr>
            <p:cNvGrpSpPr>
              <a:grpSpLocks noChangeAspect="1"/>
            </p:cNvGrpSpPr>
            <p:nvPr/>
          </p:nvGrpSpPr>
          <p:grpSpPr>
            <a:xfrm>
              <a:off x="6533812" y="3973087"/>
              <a:ext cx="108000" cy="108000"/>
              <a:chOff x="6178920" y="3844789"/>
              <a:chExt cx="252000" cy="252000"/>
            </a:xfrm>
          </p:grpSpPr>
          <p:sp>
            <p:nvSpPr>
              <p:cNvPr id="196" name="Ellipse 195">
                <a:extLst>
                  <a:ext uri="{FF2B5EF4-FFF2-40B4-BE49-F238E27FC236}">
                    <a16:creationId xmlns:a16="http://schemas.microsoft.com/office/drawing/2014/main" id="{EAC4A905-ABCB-4470-9B9B-437C204A48FB}"/>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97" name="Ellipse 196">
                <a:extLst>
                  <a:ext uri="{FF2B5EF4-FFF2-40B4-BE49-F238E27FC236}">
                    <a16:creationId xmlns:a16="http://schemas.microsoft.com/office/drawing/2014/main" id="{7EADABBC-C291-42CB-B0EF-985ADFD4104F}"/>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0" name="Gruppieren 159">
              <a:extLst>
                <a:ext uri="{FF2B5EF4-FFF2-40B4-BE49-F238E27FC236}">
                  <a16:creationId xmlns:a16="http://schemas.microsoft.com/office/drawing/2014/main" id="{BACA4CC2-908D-4533-A555-573B6A7BC218}"/>
                </a:ext>
              </a:extLst>
            </p:cNvPr>
            <p:cNvGrpSpPr>
              <a:grpSpLocks noChangeAspect="1"/>
            </p:cNvGrpSpPr>
            <p:nvPr/>
          </p:nvGrpSpPr>
          <p:grpSpPr>
            <a:xfrm>
              <a:off x="6904688" y="3973087"/>
              <a:ext cx="108000" cy="108000"/>
              <a:chOff x="6178920" y="3844789"/>
              <a:chExt cx="252000" cy="252000"/>
            </a:xfrm>
          </p:grpSpPr>
          <p:sp>
            <p:nvSpPr>
              <p:cNvPr id="194" name="Ellipse 193">
                <a:extLst>
                  <a:ext uri="{FF2B5EF4-FFF2-40B4-BE49-F238E27FC236}">
                    <a16:creationId xmlns:a16="http://schemas.microsoft.com/office/drawing/2014/main" id="{038B74E6-06B8-4712-BCB7-66B6C36EA743}"/>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95" name="Ellipse 194">
                <a:extLst>
                  <a:ext uri="{FF2B5EF4-FFF2-40B4-BE49-F238E27FC236}">
                    <a16:creationId xmlns:a16="http://schemas.microsoft.com/office/drawing/2014/main" id="{3D3FA9E5-B5B6-4E23-BA03-EF8AFB57E977}"/>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1" name="Gruppieren 160">
              <a:extLst>
                <a:ext uri="{FF2B5EF4-FFF2-40B4-BE49-F238E27FC236}">
                  <a16:creationId xmlns:a16="http://schemas.microsoft.com/office/drawing/2014/main" id="{2C29C489-4C1E-4D43-87B1-C29DE71CFB53}"/>
                </a:ext>
              </a:extLst>
            </p:cNvPr>
            <p:cNvGrpSpPr>
              <a:grpSpLocks noChangeAspect="1"/>
            </p:cNvGrpSpPr>
            <p:nvPr/>
          </p:nvGrpSpPr>
          <p:grpSpPr>
            <a:xfrm>
              <a:off x="7336018" y="4086075"/>
              <a:ext cx="108000" cy="108000"/>
              <a:chOff x="6178920" y="3844789"/>
              <a:chExt cx="252000" cy="252000"/>
            </a:xfrm>
          </p:grpSpPr>
          <p:sp>
            <p:nvSpPr>
              <p:cNvPr id="192" name="Ellipse 191">
                <a:extLst>
                  <a:ext uri="{FF2B5EF4-FFF2-40B4-BE49-F238E27FC236}">
                    <a16:creationId xmlns:a16="http://schemas.microsoft.com/office/drawing/2014/main" id="{FA366012-99FD-4D92-B41B-9826D2F8663C}"/>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93" name="Ellipse 192">
                <a:extLst>
                  <a:ext uri="{FF2B5EF4-FFF2-40B4-BE49-F238E27FC236}">
                    <a16:creationId xmlns:a16="http://schemas.microsoft.com/office/drawing/2014/main" id="{788856A8-A001-4647-860B-67C9900ED6B5}"/>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2" name="Gruppieren 161">
              <a:extLst>
                <a:ext uri="{FF2B5EF4-FFF2-40B4-BE49-F238E27FC236}">
                  <a16:creationId xmlns:a16="http://schemas.microsoft.com/office/drawing/2014/main" id="{097A625D-EBAA-4C99-8E93-9C8932E667A9}"/>
                </a:ext>
              </a:extLst>
            </p:cNvPr>
            <p:cNvGrpSpPr>
              <a:grpSpLocks noChangeAspect="1"/>
            </p:cNvGrpSpPr>
            <p:nvPr/>
          </p:nvGrpSpPr>
          <p:grpSpPr>
            <a:xfrm>
              <a:off x="7085751" y="4340691"/>
              <a:ext cx="108000" cy="108000"/>
              <a:chOff x="6178920" y="3844789"/>
              <a:chExt cx="252000" cy="252000"/>
            </a:xfrm>
          </p:grpSpPr>
          <p:sp>
            <p:nvSpPr>
              <p:cNvPr id="190" name="Ellipse 189">
                <a:extLst>
                  <a:ext uri="{FF2B5EF4-FFF2-40B4-BE49-F238E27FC236}">
                    <a16:creationId xmlns:a16="http://schemas.microsoft.com/office/drawing/2014/main" id="{7390D429-3E09-4E9B-A7BF-7057B1923704}"/>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91" name="Ellipse 190">
                <a:extLst>
                  <a:ext uri="{FF2B5EF4-FFF2-40B4-BE49-F238E27FC236}">
                    <a16:creationId xmlns:a16="http://schemas.microsoft.com/office/drawing/2014/main" id="{3D068F40-A0B6-4C4C-A90B-CCA7B954C37D}"/>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3" name="Gruppieren 162">
              <a:extLst>
                <a:ext uri="{FF2B5EF4-FFF2-40B4-BE49-F238E27FC236}">
                  <a16:creationId xmlns:a16="http://schemas.microsoft.com/office/drawing/2014/main" id="{3AB6AEE4-3AF4-4720-A51B-D26CC0EBFDC1}"/>
                </a:ext>
              </a:extLst>
            </p:cNvPr>
            <p:cNvGrpSpPr>
              <a:grpSpLocks noChangeAspect="1"/>
            </p:cNvGrpSpPr>
            <p:nvPr/>
          </p:nvGrpSpPr>
          <p:grpSpPr>
            <a:xfrm>
              <a:off x="6463200" y="4393303"/>
              <a:ext cx="108000" cy="108000"/>
              <a:chOff x="6178920" y="3844789"/>
              <a:chExt cx="252000" cy="252000"/>
            </a:xfrm>
          </p:grpSpPr>
          <p:sp>
            <p:nvSpPr>
              <p:cNvPr id="188" name="Ellipse 187">
                <a:extLst>
                  <a:ext uri="{FF2B5EF4-FFF2-40B4-BE49-F238E27FC236}">
                    <a16:creationId xmlns:a16="http://schemas.microsoft.com/office/drawing/2014/main" id="{1D4E70B8-94CB-4A03-AEB7-807D833B6506}"/>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89" name="Ellipse 188">
                <a:extLst>
                  <a:ext uri="{FF2B5EF4-FFF2-40B4-BE49-F238E27FC236}">
                    <a16:creationId xmlns:a16="http://schemas.microsoft.com/office/drawing/2014/main" id="{B399F510-DA29-4C79-AD9B-6B024AA89A78}"/>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4" name="Gruppieren 163">
              <a:extLst>
                <a:ext uri="{FF2B5EF4-FFF2-40B4-BE49-F238E27FC236}">
                  <a16:creationId xmlns:a16="http://schemas.microsoft.com/office/drawing/2014/main" id="{51152312-E873-4E8B-9A36-4747CBBBFB6B}"/>
                </a:ext>
              </a:extLst>
            </p:cNvPr>
            <p:cNvGrpSpPr>
              <a:grpSpLocks noChangeAspect="1"/>
            </p:cNvGrpSpPr>
            <p:nvPr/>
          </p:nvGrpSpPr>
          <p:grpSpPr>
            <a:xfrm>
              <a:off x="6414803" y="4661795"/>
              <a:ext cx="108000" cy="108000"/>
              <a:chOff x="6178920" y="3844789"/>
              <a:chExt cx="252000" cy="252000"/>
            </a:xfrm>
          </p:grpSpPr>
          <p:sp>
            <p:nvSpPr>
              <p:cNvPr id="186" name="Ellipse 185">
                <a:extLst>
                  <a:ext uri="{FF2B5EF4-FFF2-40B4-BE49-F238E27FC236}">
                    <a16:creationId xmlns:a16="http://schemas.microsoft.com/office/drawing/2014/main" id="{6613056F-19FC-42CA-9167-FDFA0BEFEEF5}"/>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87" name="Ellipse 186">
                <a:extLst>
                  <a:ext uri="{FF2B5EF4-FFF2-40B4-BE49-F238E27FC236}">
                    <a16:creationId xmlns:a16="http://schemas.microsoft.com/office/drawing/2014/main" id="{6A9FFB68-275F-486F-977C-A658BF9275B8}"/>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5" name="Gruppieren 164">
              <a:extLst>
                <a:ext uri="{FF2B5EF4-FFF2-40B4-BE49-F238E27FC236}">
                  <a16:creationId xmlns:a16="http://schemas.microsoft.com/office/drawing/2014/main" id="{8F9803ED-4A5F-4799-BC92-8778BDFC30A5}"/>
                </a:ext>
              </a:extLst>
            </p:cNvPr>
            <p:cNvGrpSpPr>
              <a:grpSpLocks noChangeAspect="1"/>
            </p:cNvGrpSpPr>
            <p:nvPr/>
          </p:nvGrpSpPr>
          <p:grpSpPr>
            <a:xfrm>
              <a:off x="6724061" y="4701405"/>
              <a:ext cx="108000" cy="108000"/>
              <a:chOff x="6178920" y="3844789"/>
              <a:chExt cx="252000" cy="252000"/>
            </a:xfrm>
          </p:grpSpPr>
          <p:sp>
            <p:nvSpPr>
              <p:cNvPr id="184" name="Ellipse 183">
                <a:extLst>
                  <a:ext uri="{FF2B5EF4-FFF2-40B4-BE49-F238E27FC236}">
                    <a16:creationId xmlns:a16="http://schemas.microsoft.com/office/drawing/2014/main" id="{67636092-B060-4C1E-A16B-EB50D0B255DF}"/>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85" name="Ellipse 184">
                <a:extLst>
                  <a:ext uri="{FF2B5EF4-FFF2-40B4-BE49-F238E27FC236}">
                    <a16:creationId xmlns:a16="http://schemas.microsoft.com/office/drawing/2014/main" id="{B9DA1054-A3D0-4B92-BA5C-8AF62389E884}"/>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6" name="Gruppieren 165">
              <a:extLst>
                <a:ext uri="{FF2B5EF4-FFF2-40B4-BE49-F238E27FC236}">
                  <a16:creationId xmlns:a16="http://schemas.microsoft.com/office/drawing/2014/main" id="{63D932B1-363D-424C-B647-106DBB490481}"/>
                </a:ext>
              </a:extLst>
            </p:cNvPr>
            <p:cNvGrpSpPr>
              <a:grpSpLocks noChangeAspect="1"/>
            </p:cNvGrpSpPr>
            <p:nvPr/>
          </p:nvGrpSpPr>
          <p:grpSpPr>
            <a:xfrm>
              <a:off x="6893366" y="4990492"/>
              <a:ext cx="108000" cy="108000"/>
              <a:chOff x="6178920" y="3844789"/>
              <a:chExt cx="252000" cy="252000"/>
            </a:xfrm>
          </p:grpSpPr>
          <p:sp>
            <p:nvSpPr>
              <p:cNvPr id="182" name="Ellipse 181">
                <a:extLst>
                  <a:ext uri="{FF2B5EF4-FFF2-40B4-BE49-F238E27FC236}">
                    <a16:creationId xmlns:a16="http://schemas.microsoft.com/office/drawing/2014/main" id="{8A65DA63-D020-4800-A172-18D43D13D5C4}"/>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83" name="Ellipse 182">
                <a:extLst>
                  <a:ext uri="{FF2B5EF4-FFF2-40B4-BE49-F238E27FC236}">
                    <a16:creationId xmlns:a16="http://schemas.microsoft.com/office/drawing/2014/main" id="{E8C25712-7719-41A2-999B-43171F9909C9}"/>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grpSp>
          <p:nvGrpSpPr>
            <p:cNvPr id="167" name="Gruppieren 166">
              <a:extLst>
                <a:ext uri="{FF2B5EF4-FFF2-40B4-BE49-F238E27FC236}">
                  <a16:creationId xmlns:a16="http://schemas.microsoft.com/office/drawing/2014/main" id="{6123C173-5F53-49AB-91A6-DD179D9D4AF8}"/>
                </a:ext>
              </a:extLst>
            </p:cNvPr>
            <p:cNvGrpSpPr>
              <a:grpSpLocks noChangeAspect="1"/>
            </p:cNvGrpSpPr>
            <p:nvPr/>
          </p:nvGrpSpPr>
          <p:grpSpPr>
            <a:xfrm>
              <a:off x="7092964" y="4654954"/>
              <a:ext cx="108000" cy="108000"/>
              <a:chOff x="6178920" y="3844789"/>
              <a:chExt cx="252000" cy="252000"/>
            </a:xfrm>
          </p:grpSpPr>
          <p:sp>
            <p:nvSpPr>
              <p:cNvPr id="180" name="Ellipse 179">
                <a:extLst>
                  <a:ext uri="{FF2B5EF4-FFF2-40B4-BE49-F238E27FC236}">
                    <a16:creationId xmlns:a16="http://schemas.microsoft.com/office/drawing/2014/main" id="{C48B05B6-619A-4077-9251-FFA9FB93A18A}"/>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81" name="Ellipse 180">
                <a:extLst>
                  <a:ext uri="{FF2B5EF4-FFF2-40B4-BE49-F238E27FC236}">
                    <a16:creationId xmlns:a16="http://schemas.microsoft.com/office/drawing/2014/main" id="{DECE195F-D0DD-4F84-A3BF-DC294B2CB20E}"/>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cxnSp>
          <p:nvCxnSpPr>
            <p:cNvPr id="168" name="Gerader Verbinder 167">
              <a:extLst>
                <a:ext uri="{FF2B5EF4-FFF2-40B4-BE49-F238E27FC236}">
                  <a16:creationId xmlns:a16="http://schemas.microsoft.com/office/drawing/2014/main" id="{B49CBB64-B3EC-495F-AFCE-2D96300DE426}"/>
                </a:ext>
              </a:extLst>
            </p:cNvPr>
            <p:cNvCxnSpPr>
              <a:cxnSpLocks/>
              <a:stCxn id="102" idx="7"/>
              <a:endCxn id="195" idx="5"/>
            </p:cNvCxnSpPr>
            <p:nvPr/>
          </p:nvCxnSpPr>
          <p:spPr>
            <a:xfrm flipV="1">
              <a:off x="6813681" y="4033792"/>
              <a:ext cx="149959" cy="424078"/>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Gerader Verbinder 168">
              <a:extLst>
                <a:ext uri="{FF2B5EF4-FFF2-40B4-BE49-F238E27FC236}">
                  <a16:creationId xmlns:a16="http://schemas.microsoft.com/office/drawing/2014/main" id="{D78395A3-357D-4B26-8A59-81FEF271EBD0}"/>
                </a:ext>
              </a:extLst>
            </p:cNvPr>
            <p:cNvCxnSpPr>
              <a:cxnSpLocks/>
              <a:stCxn id="102" idx="6"/>
              <a:endCxn id="193" idx="4"/>
            </p:cNvCxnSpPr>
            <p:nvPr/>
          </p:nvCxnSpPr>
          <p:spPr>
            <a:xfrm flipV="1">
              <a:off x="6818953" y="4149039"/>
              <a:ext cx="570562" cy="321559"/>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Gerader Verbinder 169">
              <a:extLst>
                <a:ext uri="{FF2B5EF4-FFF2-40B4-BE49-F238E27FC236}">
                  <a16:creationId xmlns:a16="http://schemas.microsoft.com/office/drawing/2014/main" id="{4C24FDD9-FD1C-4F2A-AD0F-C9E35FED9E4B}"/>
                </a:ext>
              </a:extLst>
            </p:cNvPr>
            <p:cNvCxnSpPr>
              <a:cxnSpLocks/>
              <a:stCxn id="102" idx="6"/>
              <a:endCxn id="191" idx="0"/>
            </p:cNvCxnSpPr>
            <p:nvPr/>
          </p:nvCxnSpPr>
          <p:spPr>
            <a:xfrm flipV="1">
              <a:off x="6818953" y="4388227"/>
              <a:ext cx="320295" cy="82371"/>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Gerader Verbinder 170">
              <a:extLst>
                <a:ext uri="{FF2B5EF4-FFF2-40B4-BE49-F238E27FC236}">
                  <a16:creationId xmlns:a16="http://schemas.microsoft.com/office/drawing/2014/main" id="{55A6710A-2FE1-40E4-B32D-CEABB6C8891B}"/>
                </a:ext>
              </a:extLst>
            </p:cNvPr>
            <p:cNvCxnSpPr>
              <a:cxnSpLocks/>
              <a:stCxn id="189" idx="6"/>
              <a:endCxn id="102" idx="3"/>
            </p:cNvCxnSpPr>
            <p:nvPr/>
          </p:nvCxnSpPr>
          <p:spPr>
            <a:xfrm>
              <a:off x="6524411" y="4448553"/>
              <a:ext cx="263814" cy="34773"/>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2" name="Gerader Verbinder 171">
              <a:extLst>
                <a:ext uri="{FF2B5EF4-FFF2-40B4-BE49-F238E27FC236}">
                  <a16:creationId xmlns:a16="http://schemas.microsoft.com/office/drawing/2014/main" id="{93D8DD4B-77BD-4458-92CD-785B21B5F16A}"/>
                </a:ext>
              </a:extLst>
            </p:cNvPr>
            <p:cNvCxnSpPr>
              <a:cxnSpLocks/>
              <a:stCxn id="187" idx="0"/>
              <a:endCxn id="102" idx="5"/>
            </p:cNvCxnSpPr>
            <p:nvPr/>
          </p:nvCxnSpPr>
          <p:spPr>
            <a:xfrm flipV="1">
              <a:off x="6468300" y="4483326"/>
              <a:ext cx="345380" cy="226005"/>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Gerader Verbinder 172">
              <a:extLst>
                <a:ext uri="{FF2B5EF4-FFF2-40B4-BE49-F238E27FC236}">
                  <a16:creationId xmlns:a16="http://schemas.microsoft.com/office/drawing/2014/main" id="{2E366DC8-81DD-4590-A27E-68CFBFDBB7BA}"/>
                </a:ext>
              </a:extLst>
            </p:cNvPr>
            <p:cNvCxnSpPr>
              <a:cxnSpLocks/>
              <a:stCxn id="185" idx="7"/>
              <a:endCxn id="102" idx="5"/>
            </p:cNvCxnSpPr>
            <p:nvPr/>
          </p:nvCxnSpPr>
          <p:spPr>
            <a:xfrm flipV="1">
              <a:off x="6783013" y="4483326"/>
              <a:ext cx="30667" cy="267874"/>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Gerader Verbinder 173">
              <a:extLst>
                <a:ext uri="{FF2B5EF4-FFF2-40B4-BE49-F238E27FC236}">
                  <a16:creationId xmlns:a16="http://schemas.microsoft.com/office/drawing/2014/main" id="{8FB1524B-D69E-41F1-A89D-76DE81E29D60}"/>
                </a:ext>
              </a:extLst>
            </p:cNvPr>
            <p:cNvCxnSpPr>
              <a:cxnSpLocks/>
              <a:stCxn id="102" idx="6"/>
              <a:endCxn id="181" idx="3"/>
            </p:cNvCxnSpPr>
            <p:nvPr/>
          </p:nvCxnSpPr>
          <p:spPr>
            <a:xfrm>
              <a:off x="6818953" y="4470598"/>
              <a:ext cx="322054" cy="245061"/>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Gerader Verbinder 174">
              <a:extLst>
                <a:ext uri="{FF2B5EF4-FFF2-40B4-BE49-F238E27FC236}">
                  <a16:creationId xmlns:a16="http://schemas.microsoft.com/office/drawing/2014/main" id="{BB8AFA2A-C571-4B56-8D03-E4FE4FE95702}"/>
                </a:ext>
              </a:extLst>
            </p:cNvPr>
            <p:cNvCxnSpPr>
              <a:cxnSpLocks/>
              <a:stCxn id="102" idx="6"/>
              <a:endCxn id="183" idx="0"/>
            </p:cNvCxnSpPr>
            <p:nvPr/>
          </p:nvCxnSpPr>
          <p:spPr>
            <a:xfrm>
              <a:off x="6818953" y="4470598"/>
              <a:ext cx="127911" cy="567430"/>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76" name="Gruppieren 175">
              <a:extLst>
                <a:ext uri="{FF2B5EF4-FFF2-40B4-BE49-F238E27FC236}">
                  <a16:creationId xmlns:a16="http://schemas.microsoft.com/office/drawing/2014/main" id="{D2FDB926-09DA-4E70-B8A3-B58A0EE7EBFF}"/>
                </a:ext>
              </a:extLst>
            </p:cNvPr>
            <p:cNvGrpSpPr>
              <a:grpSpLocks noChangeAspect="1"/>
            </p:cNvGrpSpPr>
            <p:nvPr/>
          </p:nvGrpSpPr>
          <p:grpSpPr>
            <a:xfrm>
              <a:off x="7468348" y="4370503"/>
              <a:ext cx="108000" cy="108000"/>
              <a:chOff x="6178920" y="3844789"/>
              <a:chExt cx="252000" cy="252000"/>
            </a:xfrm>
          </p:grpSpPr>
          <p:sp>
            <p:nvSpPr>
              <p:cNvPr id="178" name="Ellipse 177">
                <a:extLst>
                  <a:ext uri="{FF2B5EF4-FFF2-40B4-BE49-F238E27FC236}">
                    <a16:creationId xmlns:a16="http://schemas.microsoft.com/office/drawing/2014/main" id="{3418846C-84D2-49CF-ADE1-AE45B85FE3C5}"/>
                  </a:ext>
                </a:extLst>
              </p:cNvPr>
              <p:cNvSpPr>
                <a:spLocks noChangeAspect="1"/>
              </p:cNvSpPr>
              <p:nvPr/>
            </p:nvSpPr>
            <p:spPr bwMode="gray">
              <a:xfrm>
                <a:off x="6178920" y="3844789"/>
                <a:ext cx="252000" cy="252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sp>
            <p:nvSpPr>
              <p:cNvPr id="179" name="Ellipse 178">
                <a:extLst>
                  <a:ext uri="{FF2B5EF4-FFF2-40B4-BE49-F238E27FC236}">
                    <a16:creationId xmlns:a16="http://schemas.microsoft.com/office/drawing/2014/main" id="{162F4594-F0F1-4F51-A93A-DEBC61839DAA}"/>
                  </a:ext>
                </a:extLst>
              </p:cNvPr>
              <p:cNvSpPr>
                <a:spLocks noChangeAspect="1"/>
              </p:cNvSpPr>
              <p:nvPr/>
            </p:nvSpPr>
            <p:spPr bwMode="gray">
              <a:xfrm>
                <a:off x="6285749" y="3955707"/>
                <a:ext cx="36000" cy="36000"/>
              </a:xfrm>
              <a:prstGeom prst="ellipse">
                <a:avLst/>
              </a:prstGeom>
              <a:solidFill>
                <a:srgbClr val="000000"/>
              </a:solidFill>
              <a:ln w="19050" algn="ctr">
                <a:noFill/>
                <a:miter lim="800000"/>
                <a:headEnd/>
                <a:tailEnd/>
              </a:ln>
              <a:effectLst/>
            </p:spPr>
            <p:txBody>
              <a:bodyPr lIns="57138" tIns="0" rIns="57138" bIns="28569" rtlCol="0" anchor="ctr"/>
              <a:lstStyle/>
              <a:p>
                <a:pPr indent="2519" algn="ctr" defTabSz="362872" eaLnBrk="1" hangingPunct="1">
                  <a:lnSpc>
                    <a:spcPct val="104000"/>
                  </a:lnSpc>
                  <a:spcBef>
                    <a:spcPct val="25000"/>
                  </a:spcBef>
                  <a:buClr>
                    <a:srgbClr val="E20074"/>
                  </a:buClr>
                  <a:buSzPct val="75000"/>
                </a:pPr>
                <a:endParaRPr lang="en-US" sz="1428" dirty="0" err="1">
                  <a:solidFill>
                    <a:prstClr val="black"/>
                  </a:solidFill>
                  <a:latin typeface="Arial"/>
                  <a:ea typeface="微软雅黑"/>
                  <a:cs typeface="Arial" charset="0"/>
                </a:endParaRPr>
              </a:p>
            </p:txBody>
          </p:sp>
        </p:grpSp>
        <p:cxnSp>
          <p:nvCxnSpPr>
            <p:cNvPr id="177" name="Gerader Verbinder 176">
              <a:extLst>
                <a:ext uri="{FF2B5EF4-FFF2-40B4-BE49-F238E27FC236}">
                  <a16:creationId xmlns:a16="http://schemas.microsoft.com/office/drawing/2014/main" id="{5150AA97-BE78-45F0-883C-C045AAF8B542}"/>
                </a:ext>
              </a:extLst>
            </p:cNvPr>
            <p:cNvCxnSpPr>
              <a:cxnSpLocks/>
              <a:stCxn id="102" idx="2"/>
              <a:endCxn id="179" idx="0"/>
            </p:cNvCxnSpPr>
            <p:nvPr/>
          </p:nvCxnSpPr>
          <p:spPr>
            <a:xfrm flipV="1">
              <a:off x="6782953" y="4418038"/>
              <a:ext cx="738893" cy="52560"/>
            </a:xfrm>
            <a:prstGeom prst="line">
              <a:avLst/>
            </a:prstGeom>
            <a:ln w="1270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0" name="Textfeld 199">
            <a:extLst>
              <a:ext uri="{FF2B5EF4-FFF2-40B4-BE49-F238E27FC236}">
                <a16:creationId xmlns:a16="http://schemas.microsoft.com/office/drawing/2014/main" id="{46A42417-50B4-4395-B58E-0EEF93952B14}"/>
              </a:ext>
            </a:extLst>
          </p:cNvPr>
          <p:cNvSpPr txBox="1"/>
          <p:nvPr/>
        </p:nvSpPr>
        <p:spPr bwMode="gray">
          <a:xfrm>
            <a:off x="514490" y="2638094"/>
            <a:ext cx="1939713" cy="536967"/>
          </a:xfrm>
          <a:prstGeom prst="rect">
            <a:avLst/>
          </a:prstGeom>
          <a:noFill/>
          <a:ln w="19050">
            <a:noFill/>
            <a:miter lim="800000"/>
            <a:headEnd/>
            <a:tailEnd/>
          </a:ln>
        </p:spPr>
        <p:txBody>
          <a:bodyPr vert="horz" wrap="none" lIns="57138" tIns="28569" rIns="57138" bIns="28569" numCol="1" rtlCol="0" anchor="t" anchorCtr="0" compatLnSpc="1">
            <a:prstTxWarp prst="textNoShape">
              <a:avLst/>
            </a:prstTxWarp>
            <a:noAutofit/>
          </a:bodyPr>
          <a:lstStyle/>
          <a:p>
            <a:pPr defTabSz="914210" eaLnBrk="1" fontAlgn="auto" hangingPunct="1">
              <a:spcBef>
                <a:spcPts val="0"/>
              </a:spcBef>
              <a:spcAft>
                <a:spcPts val="0"/>
              </a:spcAft>
            </a:pPr>
            <a:r>
              <a:rPr lang="en-US" sz="1904" dirty="0">
                <a:solidFill>
                  <a:srgbClr val="00B050"/>
                </a:solidFill>
                <a:latin typeface="Tele-GroteskNCFet" pitchFamily="2" charset="0"/>
                <a:ea typeface="微软雅黑"/>
                <a:cs typeface="+mn-cs"/>
              </a:rPr>
              <a:t>Data Plane</a:t>
            </a:r>
          </a:p>
        </p:txBody>
      </p:sp>
      <p:cxnSp>
        <p:nvCxnSpPr>
          <p:cNvPr id="201" name="Gerader Verbinder 200">
            <a:extLst>
              <a:ext uri="{FF2B5EF4-FFF2-40B4-BE49-F238E27FC236}">
                <a16:creationId xmlns:a16="http://schemas.microsoft.com/office/drawing/2014/main" id="{DDEAE9D1-A769-4F38-8A14-76C64548B666}"/>
              </a:ext>
            </a:extLst>
          </p:cNvPr>
          <p:cNvCxnSpPr>
            <a:cxnSpLocks/>
            <a:stCxn id="123" idx="6"/>
            <a:endCxn id="137" idx="2"/>
          </p:cNvCxnSpPr>
          <p:nvPr/>
        </p:nvCxnSpPr>
        <p:spPr>
          <a:xfrm flipV="1">
            <a:off x="1493757" y="2160771"/>
            <a:ext cx="3545638" cy="95596"/>
          </a:xfrm>
          <a:prstGeom prst="line">
            <a:avLst/>
          </a:prstGeom>
          <a:ln w="41275">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2" name="Freihandform: Form 201">
            <a:extLst>
              <a:ext uri="{FF2B5EF4-FFF2-40B4-BE49-F238E27FC236}">
                <a16:creationId xmlns:a16="http://schemas.microsoft.com/office/drawing/2014/main" id="{4EA876BE-E066-48ED-A2CC-7C6549CCAB6A}"/>
              </a:ext>
            </a:extLst>
          </p:cNvPr>
          <p:cNvSpPr/>
          <p:nvPr/>
        </p:nvSpPr>
        <p:spPr bwMode="gray">
          <a:xfrm>
            <a:off x="1406004" y="2232046"/>
            <a:ext cx="3784567" cy="1228178"/>
          </a:xfrm>
          <a:custGeom>
            <a:avLst/>
            <a:gdLst>
              <a:gd name="connsiteX0" fmla="*/ 0 w 4305300"/>
              <a:gd name="connsiteY0" fmla="*/ 101600 h 1436547"/>
              <a:gd name="connsiteX1" fmla="*/ 698500 w 4305300"/>
              <a:gd name="connsiteY1" fmla="*/ 914400 h 1436547"/>
              <a:gd name="connsiteX2" fmla="*/ 1384300 w 4305300"/>
              <a:gd name="connsiteY2" fmla="*/ 1054100 h 1436547"/>
              <a:gd name="connsiteX3" fmla="*/ 1930400 w 4305300"/>
              <a:gd name="connsiteY3" fmla="*/ 1422400 h 1436547"/>
              <a:gd name="connsiteX4" fmla="*/ 3378200 w 4305300"/>
              <a:gd name="connsiteY4" fmla="*/ 508000 h 1436547"/>
              <a:gd name="connsiteX5" fmla="*/ 3975100 w 4305300"/>
              <a:gd name="connsiteY5" fmla="*/ 863600 h 1436547"/>
              <a:gd name="connsiteX6" fmla="*/ 4305300 w 4305300"/>
              <a:gd name="connsiteY6" fmla="*/ 0 h 143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300" h="1436547">
                <a:moveTo>
                  <a:pt x="0" y="101600"/>
                </a:moveTo>
                <a:cubicBezTo>
                  <a:pt x="233892" y="428625"/>
                  <a:pt x="467784" y="755650"/>
                  <a:pt x="698500" y="914400"/>
                </a:cubicBezTo>
                <a:cubicBezTo>
                  <a:pt x="929216" y="1073150"/>
                  <a:pt x="1178983" y="969433"/>
                  <a:pt x="1384300" y="1054100"/>
                </a:cubicBezTo>
                <a:cubicBezTo>
                  <a:pt x="1589617" y="1138767"/>
                  <a:pt x="1598083" y="1513417"/>
                  <a:pt x="1930400" y="1422400"/>
                </a:cubicBezTo>
                <a:cubicBezTo>
                  <a:pt x="2262717" y="1331383"/>
                  <a:pt x="3037417" y="601133"/>
                  <a:pt x="3378200" y="508000"/>
                </a:cubicBezTo>
                <a:cubicBezTo>
                  <a:pt x="3718983" y="414867"/>
                  <a:pt x="3820583" y="948267"/>
                  <a:pt x="3975100" y="863600"/>
                </a:cubicBezTo>
                <a:cubicBezTo>
                  <a:pt x="4129617" y="778933"/>
                  <a:pt x="4217458" y="389466"/>
                  <a:pt x="4305300" y="0"/>
                </a:cubicBezTo>
              </a:path>
            </a:pathLst>
          </a:custGeom>
          <a:noFill/>
          <a:ln w="50800" algn="ctr">
            <a:solidFill>
              <a:srgbClr val="00B050"/>
            </a:solidFill>
            <a:miter lim="800000"/>
            <a:headEnd/>
            <a:tailEnd/>
          </a:ln>
          <a:effectLst/>
        </p:spPr>
        <p:txBody>
          <a:bodyPr rtlCol="0" anchor="ctr"/>
          <a:lstStyle/>
          <a:p>
            <a:pPr algn="ct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03" name="Freihandform: Form 202">
            <a:extLst>
              <a:ext uri="{FF2B5EF4-FFF2-40B4-BE49-F238E27FC236}">
                <a16:creationId xmlns:a16="http://schemas.microsoft.com/office/drawing/2014/main" id="{89F81F9D-203E-4BCC-8F4C-B15B54598D86}"/>
              </a:ext>
            </a:extLst>
          </p:cNvPr>
          <p:cNvSpPr/>
          <p:nvPr/>
        </p:nvSpPr>
        <p:spPr bwMode="gray">
          <a:xfrm>
            <a:off x="1403525" y="735576"/>
            <a:ext cx="4154472" cy="1531307"/>
          </a:xfrm>
          <a:custGeom>
            <a:avLst/>
            <a:gdLst>
              <a:gd name="connsiteX0" fmla="*/ 0 w 4726102"/>
              <a:gd name="connsiteY0" fmla="*/ 1791103 h 1791103"/>
              <a:gd name="connsiteX1" fmla="*/ 622300 w 4726102"/>
              <a:gd name="connsiteY1" fmla="*/ 1194203 h 1791103"/>
              <a:gd name="connsiteX2" fmla="*/ 1104900 w 4726102"/>
              <a:gd name="connsiteY2" fmla="*/ 1664103 h 1791103"/>
              <a:gd name="connsiteX3" fmla="*/ 2171700 w 4726102"/>
              <a:gd name="connsiteY3" fmla="*/ 1435503 h 1791103"/>
              <a:gd name="connsiteX4" fmla="*/ 2298700 w 4726102"/>
              <a:gd name="connsiteY4" fmla="*/ 1003703 h 1791103"/>
              <a:gd name="connsiteX5" fmla="*/ 2679700 w 4726102"/>
              <a:gd name="connsiteY5" fmla="*/ 470303 h 1791103"/>
              <a:gd name="connsiteX6" fmla="*/ 3111500 w 4726102"/>
              <a:gd name="connsiteY6" fmla="*/ 403 h 1791103"/>
              <a:gd name="connsiteX7" fmla="*/ 4622800 w 4726102"/>
              <a:gd name="connsiteY7" fmla="*/ 406803 h 1791103"/>
              <a:gd name="connsiteX8" fmla="*/ 4470400 w 4726102"/>
              <a:gd name="connsiteY8" fmla="*/ 1308503 h 17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6102" h="1791103">
                <a:moveTo>
                  <a:pt x="0" y="1791103"/>
                </a:moveTo>
                <a:cubicBezTo>
                  <a:pt x="219075" y="1503236"/>
                  <a:pt x="438150" y="1215370"/>
                  <a:pt x="622300" y="1194203"/>
                </a:cubicBezTo>
                <a:cubicBezTo>
                  <a:pt x="806450" y="1173036"/>
                  <a:pt x="846667" y="1623886"/>
                  <a:pt x="1104900" y="1664103"/>
                </a:cubicBezTo>
                <a:cubicBezTo>
                  <a:pt x="1363133" y="1704320"/>
                  <a:pt x="1972733" y="1545570"/>
                  <a:pt x="2171700" y="1435503"/>
                </a:cubicBezTo>
                <a:cubicBezTo>
                  <a:pt x="2370667" y="1325436"/>
                  <a:pt x="2214033" y="1164570"/>
                  <a:pt x="2298700" y="1003703"/>
                </a:cubicBezTo>
                <a:cubicBezTo>
                  <a:pt x="2383367" y="842836"/>
                  <a:pt x="2544233" y="637520"/>
                  <a:pt x="2679700" y="470303"/>
                </a:cubicBezTo>
                <a:cubicBezTo>
                  <a:pt x="2815167" y="303086"/>
                  <a:pt x="2787650" y="10986"/>
                  <a:pt x="3111500" y="403"/>
                </a:cubicBezTo>
                <a:cubicBezTo>
                  <a:pt x="3435350" y="-10180"/>
                  <a:pt x="4396317" y="188786"/>
                  <a:pt x="4622800" y="406803"/>
                </a:cubicBezTo>
                <a:cubicBezTo>
                  <a:pt x="4849283" y="624820"/>
                  <a:pt x="4659841" y="966661"/>
                  <a:pt x="4470400" y="1308503"/>
                </a:cubicBezTo>
              </a:path>
            </a:pathLst>
          </a:custGeom>
          <a:noFill/>
          <a:ln w="50800" algn="ctr">
            <a:solidFill>
              <a:srgbClr val="00B050"/>
            </a:solidFill>
            <a:miter lim="800000"/>
            <a:headEnd/>
            <a:tailEnd/>
          </a:ln>
          <a:effectLst/>
        </p:spPr>
        <p:txBody>
          <a:bodyPr rtlCol="0" anchor="ctr"/>
          <a:lstStyle/>
          <a:p>
            <a:pPr algn="ct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04" name="Textfeld 203">
            <a:extLst>
              <a:ext uri="{FF2B5EF4-FFF2-40B4-BE49-F238E27FC236}">
                <a16:creationId xmlns:a16="http://schemas.microsoft.com/office/drawing/2014/main" id="{75A1B19B-0C46-479C-AF44-B118672C70D3}"/>
              </a:ext>
            </a:extLst>
          </p:cNvPr>
          <p:cNvSpPr txBox="1"/>
          <p:nvPr/>
        </p:nvSpPr>
        <p:spPr bwMode="gray">
          <a:xfrm>
            <a:off x="5955030" y="2807689"/>
            <a:ext cx="1384055" cy="536967"/>
          </a:xfrm>
          <a:prstGeom prst="rect">
            <a:avLst/>
          </a:prstGeom>
          <a:noFill/>
          <a:ln w="19050">
            <a:noFill/>
            <a:miter lim="800000"/>
            <a:headEnd/>
            <a:tailEnd/>
          </a:ln>
        </p:spPr>
        <p:txBody>
          <a:bodyPr vert="horz" wrap="none" lIns="57138" tIns="28569" rIns="57138" bIns="28569" numCol="1" rtlCol="0" anchor="t" anchorCtr="0" compatLnSpc="1">
            <a:prstTxWarp prst="textNoShape">
              <a:avLst/>
            </a:prstTxWarp>
            <a:noAutofit/>
          </a:bodyPr>
          <a:lstStyle/>
          <a:p>
            <a:pPr defTabSz="914210" eaLnBrk="1" fontAlgn="auto" hangingPunct="1">
              <a:spcBef>
                <a:spcPts val="0"/>
              </a:spcBef>
              <a:spcAft>
                <a:spcPts val="0"/>
              </a:spcAft>
            </a:pPr>
            <a:r>
              <a:rPr lang="en-US" sz="1904" dirty="0">
                <a:solidFill>
                  <a:srgbClr val="1F497D"/>
                </a:solidFill>
                <a:latin typeface="Tele-GroteskNCFet" pitchFamily="2" charset="0"/>
                <a:ea typeface="微软雅黑"/>
                <a:cs typeface="+mn-cs"/>
              </a:rPr>
              <a:t>Control Plane</a:t>
            </a:r>
          </a:p>
        </p:txBody>
      </p:sp>
      <p:grpSp>
        <p:nvGrpSpPr>
          <p:cNvPr id="205" name="Gruppieren 204">
            <a:extLst>
              <a:ext uri="{FF2B5EF4-FFF2-40B4-BE49-F238E27FC236}">
                <a16:creationId xmlns:a16="http://schemas.microsoft.com/office/drawing/2014/main" id="{EBBD0E36-B7AC-4862-8D5F-F9021650AB45}"/>
              </a:ext>
            </a:extLst>
          </p:cNvPr>
          <p:cNvGrpSpPr/>
          <p:nvPr/>
        </p:nvGrpSpPr>
        <p:grpSpPr>
          <a:xfrm>
            <a:off x="6153725" y="1836203"/>
            <a:ext cx="906551" cy="807555"/>
            <a:chOff x="9065294" y="4492460"/>
            <a:chExt cx="1031286" cy="944570"/>
          </a:xfrm>
        </p:grpSpPr>
        <p:cxnSp>
          <p:nvCxnSpPr>
            <p:cNvPr id="206" name="Gerader Verbinder 205">
              <a:extLst>
                <a:ext uri="{FF2B5EF4-FFF2-40B4-BE49-F238E27FC236}">
                  <a16:creationId xmlns:a16="http://schemas.microsoft.com/office/drawing/2014/main" id="{75E4CEDB-43B7-45DB-88AF-6A81957059FD}"/>
                </a:ext>
              </a:extLst>
            </p:cNvPr>
            <p:cNvCxnSpPr>
              <a:cxnSpLocks/>
            </p:cNvCxnSpPr>
            <p:nvPr/>
          </p:nvCxnSpPr>
          <p:spPr>
            <a:xfrm>
              <a:off x="9240109" y="4493638"/>
              <a:ext cx="380096" cy="703140"/>
            </a:xfrm>
            <a:prstGeom prst="line">
              <a:avLst/>
            </a:prstGeom>
            <a:ln w="44450">
              <a:solidFill>
                <a:srgbClr val="0070C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Gerader Verbinder 206">
              <a:extLst>
                <a:ext uri="{FF2B5EF4-FFF2-40B4-BE49-F238E27FC236}">
                  <a16:creationId xmlns:a16="http://schemas.microsoft.com/office/drawing/2014/main" id="{708E3D23-8ED0-4377-AD74-17AEBC03E378}"/>
                </a:ext>
              </a:extLst>
            </p:cNvPr>
            <p:cNvCxnSpPr>
              <a:cxnSpLocks/>
            </p:cNvCxnSpPr>
            <p:nvPr/>
          </p:nvCxnSpPr>
          <p:spPr>
            <a:xfrm flipH="1">
              <a:off x="9626507" y="4492460"/>
              <a:ext cx="436580" cy="728069"/>
            </a:xfrm>
            <a:prstGeom prst="line">
              <a:avLst/>
            </a:prstGeom>
            <a:ln w="44450">
              <a:solidFill>
                <a:srgbClr val="0070C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Gerader Verbinder 207">
              <a:extLst>
                <a:ext uri="{FF2B5EF4-FFF2-40B4-BE49-F238E27FC236}">
                  <a16:creationId xmlns:a16="http://schemas.microsoft.com/office/drawing/2014/main" id="{9B0C62F7-AF0F-43C2-8CBD-03ED1E287C77}"/>
                </a:ext>
              </a:extLst>
            </p:cNvPr>
            <p:cNvCxnSpPr>
              <a:cxnSpLocks/>
            </p:cNvCxnSpPr>
            <p:nvPr/>
          </p:nvCxnSpPr>
          <p:spPr>
            <a:xfrm flipH="1" flipV="1">
              <a:off x="9626507" y="5232936"/>
              <a:ext cx="470073" cy="204094"/>
            </a:xfrm>
            <a:prstGeom prst="line">
              <a:avLst/>
            </a:prstGeom>
            <a:ln w="44450">
              <a:solidFill>
                <a:srgbClr val="0070C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Gerader Verbinder 208">
              <a:extLst>
                <a:ext uri="{FF2B5EF4-FFF2-40B4-BE49-F238E27FC236}">
                  <a16:creationId xmlns:a16="http://schemas.microsoft.com/office/drawing/2014/main" id="{98D9CB7B-7D67-4347-A40B-C7B435AE8410}"/>
                </a:ext>
              </a:extLst>
            </p:cNvPr>
            <p:cNvCxnSpPr>
              <a:cxnSpLocks/>
            </p:cNvCxnSpPr>
            <p:nvPr/>
          </p:nvCxnSpPr>
          <p:spPr>
            <a:xfrm flipH="1" flipV="1">
              <a:off x="9065294" y="5163670"/>
              <a:ext cx="538291" cy="37920"/>
            </a:xfrm>
            <a:prstGeom prst="line">
              <a:avLst/>
            </a:prstGeom>
            <a:ln w="44450">
              <a:solidFill>
                <a:srgbClr val="0070C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10" name="Gerader Verbinder 209">
            <a:extLst>
              <a:ext uri="{FF2B5EF4-FFF2-40B4-BE49-F238E27FC236}">
                <a16:creationId xmlns:a16="http://schemas.microsoft.com/office/drawing/2014/main" id="{7715AFCD-C3AB-4540-9997-773F35D25AA7}"/>
              </a:ext>
            </a:extLst>
          </p:cNvPr>
          <p:cNvCxnSpPr>
            <a:cxnSpLocks/>
            <a:stCxn id="123" idx="6"/>
            <a:endCxn id="129" idx="2"/>
          </p:cNvCxnSpPr>
          <p:nvPr/>
        </p:nvCxnSpPr>
        <p:spPr>
          <a:xfrm flipV="1">
            <a:off x="1493757" y="1914480"/>
            <a:ext cx="3686218" cy="341888"/>
          </a:xfrm>
          <a:prstGeom prst="line">
            <a:avLst/>
          </a:prstGeom>
          <a:ln w="41275">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11" name="Gruppieren 210">
            <a:extLst>
              <a:ext uri="{FF2B5EF4-FFF2-40B4-BE49-F238E27FC236}">
                <a16:creationId xmlns:a16="http://schemas.microsoft.com/office/drawing/2014/main" id="{7628E8A7-3DB5-4EC6-8571-3A6639DCFF5C}"/>
              </a:ext>
            </a:extLst>
          </p:cNvPr>
          <p:cNvGrpSpPr/>
          <p:nvPr/>
        </p:nvGrpSpPr>
        <p:grpSpPr>
          <a:xfrm>
            <a:off x="1155231" y="1589319"/>
            <a:ext cx="3963046" cy="856728"/>
            <a:chOff x="1416217" y="1358050"/>
            <a:chExt cx="4993857" cy="1079569"/>
          </a:xfrm>
        </p:grpSpPr>
        <p:cxnSp>
          <p:nvCxnSpPr>
            <p:cNvPr id="212" name="Gerader Verbinder 211">
              <a:extLst>
                <a:ext uri="{FF2B5EF4-FFF2-40B4-BE49-F238E27FC236}">
                  <a16:creationId xmlns:a16="http://schemas.microsoft.com/office/drawing/2014/main" id="{7F1E42FD-0675-40DA-B11C-BAE8F57D0ACA}"/>
                </a:ext>
              </a:extLst>
            </p:cNvPr>
            <p:cNvCxnSpPr>
              <a:cxnSpLocks/>
              <a:stCxn id="708" idx="0"/>
              <a:endCxn id="768" idx="0"/>
            </p:cNvCxnSpPr>
            <p:nvPr/>
          </p:nvCxnSpPr>
          <p:spPr>
            <a:xfrm flipH="1" flipV="1">
              <a:off x="5570410" y="2280140"/>
              <a:ext cx="692940" cy="38053"/>
            </a:xfrm>
            <a:prstGeom prst="line">
              <a:avLst/>
            </a:prstGeom>
            <a:ln w="25400">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3" name="Gerader Verbinder 212">
              <a:extLst>
                <a:ext uri="{FF2B5EF4-FFF2-40B4-BE49-F238E27FC236}">
                  <a16:creationId xmlns:a16="http://schemas.microsoft.com/office/drawing/2014/main" id="{C44E5A73-C981-4DD5-9258-E891BB0BABAF}"/>
                </a:ext>
              </a:extLst>
            </p:cNvPr>
            <p:cNvCxnSpPr>
              <a:cxnSpLocks/>
              <a:stCxn id="588" idx="0"/>
              <a:endCxn id="648" idx="0"/>
            </p:cNvCxnSpPr>
            <p:nvPr/>
          </p:nvCxnSpPr>
          <p:spPr>
            <a:xfrm flipH="1">
              <a:off x="1521493" y="1465092"/>
              <a:ext cx="777783" cy="636555"/>
            </a:xfrm>
            <a:prstGeom prst="line">
              <a:avLst/>
            </a:prstGeom>
            <a:ln w="25400">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14" name="Group 1090">
              <a:extLst>
                <a:ext uri="{FF2B5EF4-FFF2-40B4-BE49-F238E27FC236}">
                  <a16:creationId xmlns:a16="http://schemas.microsoft.com/office/drawing/2014/main" id="{93EF2A31-264F-4820-BFAB-5E8439BC6362}"/>
                </a:ext>
              </a:extLst>
            </p:cNvPr>
            <p:cNvGrpSpPr>
              <a:grpSpLocks noChangeAspect="1"/>
            </p:cNvGrpSpPr>
            <p:nvPr/>
          </p:nvGrpSpPr>
          <p:grpSpPr bwMode="auto">
            <a:xfrm>
              <a:off x="5465134" y="2173098"/>
              <a:ext cx="252000" cy="226468"/>
              <a:chOff x="1392" y="1008"/>
              <a:chExt cx="1824" cy="1536"/>
            </a:xfrm>
          </p:grpSpPr>
          <p:sp>
            <p:nvSpPr>
              <p:cNvPr id="767" name="AutoShape 1091">
                <a:extLst>
                  <a:ext uri="{FF2B5EF4-FFF2-40B4-BE49-F238E27FC236}">
                    <a16:creationId xmlns:a16="http://schemas.microsoft.com/office/drawing/2014/main" id="{23615273-C5EF-40DD-9ADC-D9933D5633CF}"/>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8" name="Oval 1092">
                <a:extLst>
                  <a:ext uri="{FF2B5EF4-FFF2-40B4-BE49-F238E27FC236}">
                    <a16:creationId xmlns:a16="http://schemas.microsoft.com/office/drawing/2014/main" id="{86D2A65B-2974-478E-86FB-0AE499F53245}"/>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9" name="Freeform 1093">
                <a:extLst>
                  <a:ext uri="{FF2B5EF4-FFF2-40B4-BE49-F238E27FC236}">
                    <a16:creationId xmlns:a16="http://schemas.microsoft.com/office/drawing/2014/main" id="{334F3C46-3D1A-42DF-B49F-ABB97C301094}"/>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0" name="Freeform 1094">
                <a:extLst>
                  <a:ext uri="{FF2B5EF4-FFF2-40B4-BE49-F238E27FC236}">
                    <a16:creationId xmlns:a16="http://schemas.microsoft.com/office/drawing/2014/main" id="{382811DD-A57F-4777-A435-9FA9758A7F95}"/>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1" name="Freeform 1095">
                <a:extLst>
                  <a:ext uri="{FF2B5EF4-FFF2-40B4-BE49-F238E27FC236}">
                    <a16:creationId xmlns:a16="http://schemas.microsoft.com/office/drawing/2014/main" id="{A0021214-34DE-4B1B-B2E5-68FA2ABBB8D7}"/>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2" name="Freeform 1096">
                <a:extLst>
                  <a:ext uri="{FF2B5EF4-FFF2-40B4-BE49-F238E27FC236}">
                    <a16:creationId xmlns:a16="http://schemas.microsoft.com/office/drawing/2014/main" id="{C9AA653A-3C6A-4462-9015-D54BF02DE6A3}"/>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3" name="Freeform 1097">
                <a:extLst>
                  <a:ext uri="{FF2B5EF4-FFF2-40B4-BE49-F238E27FC236}">
                    <a16:creationId xmlns:a16="http://schemas.microsoft.com/office/drawing/2014/main" id="{8A165C03-323F-4749-BFD0-1BA4F2A2545B}"/>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4" name="Freeform 1098">
                <a:extLst>
                  <a:ext uri="{FF2B5EF4-FFF2-40B4-BE49-F238E27FC236}">
                    <a16:creationId xmlns:a16="http://schemas.microsoft.com/office/drawing/2014/main" id="{FBCD04E4-DA13-4585-BBE2-C02842A1CC86}"/>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5" name="Freeform 1099">
                <a:extLst>
                  <a:ext uri="{FF2B5EF4-FFF2-40B4-BE49-F238E27FC236}">
                    <a16:creationId xmlns:a16="http://schemas.microsoft.com/office/drawing/2014/main" id="{1D76E306-057F-43A7-AE20-2EB983E40E3A}"/>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6" name="Freeform 1100">
                <a:extLst>
                  <a:ext uri="{FF2B5EF4-FFF2-40B4-BE49-F238E27FC236}">
                    <a16:creationId xmlns:a16="http://schemas.microsoft.com/office/drawing/2014/main" id="{AE9234F4-0AF8-4C78-B8A8-20633D85A561}"/>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7" name="Freeform 1101">
                <a:extLst>
                  <a:ext uri="{FF2B5EF4-FFF2-40B4-BE49-F238E27FC236}">
                    <a16:creationId xmlns:a16="http://schemas.microsoft.com/office/drawing/2014/main" id="{FC1D3600-632C-4FE3-A50E-24D5609EBF15}"/>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8" name="Freeform 1102">
                <a:extLst>
                  <a:ext uri="{FF2B5EF4-FFF2-40B4-BE49-F238E27FC236}">
                    <a16:creationId xmlns:a16="http://schemas.microsoft.com/office/drawing/2014/main" id="{1304DE28-281D-441F-9456-18CF53FA3920}"/>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79" name="Freeform 1103">
                <a:extLst>
                  <a:ext uri="{FF2B5EF4-FFF2-40B4-BE49-F238E27FC236}">
                    <a16:creationId xmlns:a16="http://schemas.microsoft.com/office/drawing/2014/main" id="{E42C0370-F673-49E4-A3C6-3D509C2A8F17}"/>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0" name="Freeform 1104">
                <a:extLst>
                  <a:ext uri="{FF2B5EF4-FFF2-40B4-BE49-F238E27FC236}">
                    <a16:creationId xmlns:a16="http://schemas.microsoft.com/office/drawing/2014/main" id="{8BFB4BDB-C25D-430E-85E9-388636C02FE7}"/>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1" name="Freeform 1105">
                <a:extLst>
                  <a:ext uri="{FF2B5EF4-FFF2-40B4-BE49-F238E27FC236}">
                    <a16:creationId xmlns:a16="http://schemas.microsoft.com/office/drawing/2014/main" id="{B255E5A3-B313-486C-894D-D8CDE17B1976}"/>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2" name="Freeform 1106">
                <a:extLst>
                  <a:ext uri="{FF2B5EF4-FFF2-40B4-BE49-F238E27FC236}">
                    <a16:creationId xmlns:a16="http://schemas.microsoft.com/office/drawing/2014/main" id="{D897B6DF-02A7-45FC-81E0-FCE113806A5E}"/>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3" name="Freeform 1107">
                <a:extLst>
                  <a:ext uri="{FF2B5EF4-FFF2-40B4-BE49-F238E27FC236}">
                    <a16:creationId xmlns:a16="http://schemas.microsoft.com/office/drawing/2014/main" id="{B4B0ED9A-FB33-4149-BD3B-A1A7F90644B6}"/>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4" name="Freeform 1108">
                <a:extLst>
                  <a:ext uri="{FF2B5EF4-FFF2-40B4-BE49-F238E27FC236}">
                    <a16:creationId xmlns:a16="http://schemas.microsoft.com/office/drawing/2014/main" id="{B8A09A71-D5E9-488D-85CA-6716BB0ED91B}"/>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5" name="Freeform 1109">
                <a:extLst>
                  <a:ext uri="{FF2B5EF4-FFF2-40B4-BE49-F238E27FC236}">
                    <a16:creationId xmlns:a16="http://schemas.microsoft.com/office/drawing/2014/main" id="{B8DCDBB9-6905-4A7F-8AD9-D75AB5C7079F}"/>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6" name="Freeform 1110">
                <a:extLst>
                  <a:ext uri="{FF2B5EF4-FFF2-40B4-BE49-F238E27FC236}">
                    <a16:creationId xmlns:a16="http://schemas.microsoft.com/office/drawing/2014/main" id="{E19EAA15-0093-4084-8614-F974F2EC87B9}"/>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7" name="Freeform 1111">
                <a:extLst>
                  <a:ext uri="{FF2B5EF4-FFF2-40B4-BE49-F238E27FC236}">
                    <a16:creationId xmlns:a16="http://schemas.microsoft.com/office/drawing/2014/main" id="{6E505F34-9266-41E6-A4C4-6F1876CAAE38}"/>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8" name="Freeform 1112">
                <a:extLst>
                  <a:ext uri="{FF2B5EF4-FFF2-40B4-BE49-F238E27FC236}">
                    <a16:creationId xmlns:a16="http://schemas.microsoft.com/office/drawing/2014/main" id="{2F8BB4AD-0E5A-4DAF-8E1F-592D523647E8}"/>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89" name="Freeform 1113">
                <a:extLst>
                  <a:ext uri="{FF2B5EF4-FFF2-40B4-BE49-F238E27FC236}">
                    <a16:creationId xmlns:a16="http://schemas.microsoft.com/office/drawing/2014/main" id="{147F2987-7517-4741-8243-0BD793D00516}"/>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0" name="Freeform 1114">
                <a:extLst>
                  <a:ext uri="{FF2B5EF4-FFF2-40B4-BE49-F238E27FC236}">
                    <a16:creationId xmlns:a16="http://schemas.microsoft.com/office/drawing/2014/main" id="{201CB52D-0C4F-4503-978A-BC23898571A2}"/>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1" name="Freeform 1115">
                <a:extLst>
                  <a:ext uri="{FF2B5EF4-FFF2-40B4-BE49-F238E27FC236}">
                    <a16:creationId xmlns:a16="http://schemas.microsoft.com/office/drawing/2014/main" id="{F3920B41-D5A7-41F2-8C84-71DF0DA7E982}"/>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2" name="Freeform 1116">
                <a:extLst>
                  <a:ext uri="{FF2B5EF4-FFF2-40B4-BE49-F238E27FC236}">
                    <a16:creationId xmlns:a16="http://schemas.microsoft.com/office/drawing/2014/main" id="{77038E7A-F829-4B6F-AF4C-97FDC111608F}"/>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3" name="Freeform 1117">
                <a:extLst>
                  <a:ext uri="{FF2B5EF4-FFF2-40B4-BE49-F238E27FC236}">
                    <a16:creationId xmlns:a16="http://schemas.microsoft.com/office/drawing/2014/main" id="{FD671247-B0C4-4E51-8440-152225C6ABC8}"/>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4" name="Freeform 1118">
                <a:extLst>
                  <a:ext uri="{FF2B5EF4-FFF2-40B4-BE49-F238E27FC236}">
                    <a16:creationId xmlns:a16="http://schemas.microsoft.com/office/drawing/2014/main" id="{138EF267-2B96-432B-A347-59A24B6C3EEA}"/>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5" name="Freeform 1119">
                <a:extLst>
                  <a:ext uri="{FF2B5EF4-FFF2-40B4-BE49-F238E27FC236}">
                    <a16:creationId xmlns:a16="http://schemas.microsoft.com/office/drawing/2014/main" id="{DB6E3D6E-D503-40F2-89B9-C347CE4AD992}"/>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6" name="Freeform 1120">
                <a:extLst>
                  <a:ext uri="{FF2B5EF4-FFF2-40B4-BE49-F238E27FC236}">
                    <a16:creationId xmlns:a16="http://schemas.microsoft.com/office/drawing/2014/main" id="{044A62D8-8C48-4D51-97B2-251DA004A5FC}"/>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7" name="Freeform 1121">
                <a:extLst>
                  <a:ext uri="{FF2B5EF4-FFF2-40B4-BE49-F238E27FC236}">
                    <a16:creationId xmlns:a16="http://schemas.microsoft.com/office/drawing/2014/main" id="{BB759CF4-8C4C-48B4-BFEF-E4E0D8F29D70}"/>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8" name="Freeform 1122">
                <a:extLst>
                  <a:ext uri="{FF2B5EF4-FFF2-40B4-BE49-F238E27FC236}">
                    <a16:creationId xmlns:a16="http://schemas.microsoft.com/office/drawing/2014/main" id="{41D9DEE9-7094-4659-9EDD-8693FA55856C}"/>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99" name="Freeform 1123">
                <a:extLst>
                  <a:ext uri="{FF2B5EF4-FFF2-40B4-BE49-F238E27FC236}">
                    <a16:creationId xmlns:a16="http://schemas.microsoft.com/office/drawing/2014/main" id="{E6C915DF-2014-4741-B664-9C0628B0B299}"/>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0" name="Freeform 1124">
                <a:extLst>
                  <a:ext uri="{FF2B5EF4-FFF2-40B4-BE49-F238E27FC236}">
                    <a16:creationId xmlns:a16="http://schemas.microsoft.com/office/drawing/2014/main" id="{A513D3D7-084B-4ABA-8B62-30702E0B1E2D}"/>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1" name="Freeform 1125">
                <a:extLst>
                  <a:ext uri="{FF2B5EF4-FFF2-40B4-BE49-F238E27FC236}">
                    <a16:creationId xmlns:a16="http://schemas.microsoft.com/office/drawing/2014/main" id="{71B482FC-9DE8-47F1-8812-A9CCD56BBA1F}"/>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2" name="Freeform 1126">
                <a:extLst>
                  <a:ext uri="{FF2B5EF4-FFF2-40B4-BE49-F238E27FC236}">
                    <a16:creationId xmlns:a16="http://schemas.microsoft.com/office/drawing/2014/main" id="{C2758BB2-27EF-4ECC-A35D-97FA21DDF83E}"/>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3" name="Freeform 1127">
                <a:extLst>
                  <a:ext uri="{FF2B5EF4-FFF2-40B4-BE49-F238E27FC236}">
                    <a16:creationId xmlns:a16="http://schemas.microsoft.com/office/drawing/2014/main" id="{92CE5FB0-5B24-442D-9BC5-C529B46A0A4F}"/>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4" name="Freeform 1128">
                <a:extLst>
                  <a:ext uri="{FF2B5EF4-FFF2-40B4-BE49-F238E27FC236}">
                    <a16:creationId xmlns:a16="http://schemas.microsoft.com/office/drawing/2014/main" id="{A02772D0-7CFF-40EF-B3C2-A154C8F6DFFD}"/>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5" name="Freeform 1129">
                <a:extLst>
                  <a:ext uri="{FF2B5EF4-FFF2-40B4-BE49-F238E27FC236}">
                    <a16:creationId xmlns:a16="http://schemas.microsoft.com/office/drawing/2014/main" id="{06275A33-FF91-4AB4-B014-F77ABB030D61}"/>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6" name="Freeform 1130">
                <a:extLst>
                  <a:ext uri="{FF2B5EF4-FFF2-40B4-BE49-F238E27FC236}">
                    <a16:creationId xmlns:a16="http://schemas.microsoft.com/office/drawing/2014/main" id="{4CD83108-108D-4BC9-9A69-462EE332A536}"/>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7" name="Freeform 1131">
                <a:extLst>
                  <a:ext uri="{FF2B5EF4-FFF2-40B4-BE49-F238E27FC236}">
                    <a16:creationId xmlns:a16="http://schemas.microsoft.com/office/drawing/2014/main" id="{50563A63-3262-427E-98DF-691DDADCE69F}"/>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8" name="Freeform 1132">
                <a:extLst>
                  <a:ext uri="{FF2B5EF4-FFF2-40B4-BE49-F238E27FC236}">
                    <a16:creationId xmlns:a16="http://schemas.microsoft.com/office/drawing/2014/main" id="{B909109C-9D9E-4010-A5ED-98FF25FB0C75}"/>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09" name="Freeform 1133">
                <a:extLst>
                  <a:ext uri="{FF2B5EF4-FFF2-40B4-BE49-F238E27FC236}">
                    <a16:creationId xmlns:a16="http://schemas.microsoft.com/office/drawing/2014/main" id="{B4735540-5F7F-4988-A851-57CBBA969CFD}"/>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0" name="Freeform 1134">
                <a:extLst>
                  <a:ext uri="{FF2B5EF4-FFF2-40B4-BE49-F238E27FC236}">
                    <a16:creationId xmlns:a16="http://schemas.microsoft.com/office/drawing/2014/main" id="{4D9A53CD-EB32-4434-BE03-E698EA2E2C94}"/>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1" name="Freeform 1135">
                <a:extLst>
                  <a:ext uri="{FF2B5EF4-FFF2-40B4-BE49-F238E27FC236}">
                    <a16:creationId xmlns:a16="http://schemas.microsoft.com/office/drawing/2014/main" id="{289231A0-165B-4EF8-83DC-63F7C5F8D147}"/>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2" name="Freeform 1136">
                <a:extLst>
                  <a:ext uri="{FF2B5EF4-FFF2-40B4-BE49-F238E27FC236}">
                    <a16:creationId xmlns:a16="http://schemas.microsoft.com/office/drawing/2014/main" id="{CF494EA8-81B5-4897-BA43-4DB6E5BEDFDB}"/>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3" name="Freeform 1137">
                <a:extLst>
                  <a:ext uri="{FF2B5EF4-FFF2-40B4-BE49-F238E27FC236}">
                    <a16:creationId xmlns:a16="http://schemas.microsoft.com/office/drawing/2014/main" id="{AC4BD7BC-F990-42D6-A967-AB808BEAF842}"/>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4" name="Freeform 1138">
                <a:extLst>
                  <a:ext uri="{FF2B5EF4-FFF2-40B4-BE49-F238E27FC236}">
                    <a16:creationId xmlns:a16="http://schemas.microsoft.com/office/drawing/2014/main" id="{7006CE55-D65B-4006-B83F-7D4393A7F505}"/>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5" name="Freeform 1139">
                <a:extLst>
                  <a:ext uri="{FF2B5EF4-FFF2-40B4-BE49-F238E27FC236}">
                    <a16:creationId xmlns:a16="http://schemas.microsoft.com/office/drawing/2014/main" id="{F1D251A1-071D-4D27-BBFF-9C5E46FAA18C}"/>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6" name="Freeform 1140">
                <a:extLst>
                  <a:ext uri="{FF2B5EF4-FFF2-40B4-BE49-F238E27FC236}">
                    <a16:creationId xmlns:a16="http://schemas.microsoft.com/office/drawing/2014/main" id="{11561AD2-F905-481F-9E67-09DF791C6E56}"/>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7" name="Freeform 1141">
                <a:extLst>
                  <a:ext uri="{FF2B5EF4-FFF2-40B4-BE49-F238E27FC236}">
                    <a16:creationId xmlns:a16="http://schemas.microsoft.com/office/drawing/2014/main" id="{74557A26-0C79-424D-AEB7-CF8D328DB89F}"/>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8" name="Freeform 1142">
                <a:extLst>
                  <a:ext uri="{FF2B5EF4-FFF2-40B4-BE49-F238E27FC236}">
                    <a16:creationId xmlns:a16="http://schemas.microsoft.com/office/drawing/2014/main" id="{D60E0372-4593-4128-96AE-B5CEC7F746D7}"/>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19" name="Freeform 1143">
                <a:extLst>
                  <a:ext uri="{FF2B5EF4-FFF2-40B4-BE49-F238E27FC236}">
                    <a16:creationId xmlns:a16="http://schemas.microsoft.com/office/drawing/2014/main" id="{C931197A-255F-4E7F-BCC3-A5EEE730A113}"/>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0" name="Freeform 1144">
                <a:extLst>
                  <a:ext uri="{FF2B5EF4-FFF2-40B4-BE49-F238E27FC236}">
                    <a16:creationId xmlns:a16="http://schemas.microsoft.com/office/drawing/2014/main" id="{57758A3A-ED70-4706-9EC9-715050A84758}"/>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1" name="Freeform 1145">
                <a:extLst>
                  <a:ext uri="{FF2B5EF4-FFF2-40B4-BE49-F238E27FC236}">
                    <a16:creationId xmlns:a16="http://schemas.microsoft.com/office/drawing/2014/main" id="{0E9D1C4A-051E-44DE-B8C7-7A3A26A62E04}"/>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2" name="Freeform 1146">
                <a:extLst>
                  <a:ext uri="{FF2B5EF4-FFF2-40B4-BE49-F238E27FC236}">
                    <a16:creationId xmlns:a16="http://schemas.microsoft.com/office/drawing/2014/main" id="{EF51B747-1A35-4BA1-9637-416DBAF01490}"/>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3" name="Freeform 1147">
                <a:extLst>
                  <a:ext uri="{FF2B5EF4-FFF2-40B4-BE49-F238E27FC236}">
                    <a16:creationId xmlns:a16="http://schemas.microsoft.com/office/drawing/2014/main" id="{BC6726E2-8A5D-49DC-8B6C-AB8D387CBEFB}"/>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4" name="Freeform 1148">
                <a:extLst>
                  <a:ext uri="{FF2B5EF4-FFF2-40B4-BE49-F238E27FC236}">
                    <a16:creationId xmlns:a16="http://schemas.microsoft.com/office/drawing/2014/main" id="{79AA8F94-0A4E-43B9-8798-9E0243FD2AD8}"/>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5" name="Freeform 1149">
                <a:extLst>
                  <a:ext uri="{FF2B5EF4-FFF2-40B4-BE49-F238E27FC236}">
                    <a16:creationId xmlns:a16="http://schemas.microsoft.com/office/drawing/2014/main" id="{D2E62C48-4ED2-4EED-861E-ED0AD7F6159E}"/>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826" name="Freeform 1150">
                <a:extLst>
                  <a:ext uri="{FF2B5EF4-FFF2-40B4-BE49-F238E27FC236}">
                    <a16:creationId xmlns:a16="http://schemas.microsoft.com/office/drawing/2014/main" id="{514F4127-8B2B-47F5-A55F-89038DD6415C}"/>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15" name="Group 1090">
              <a:extLst>
                <a:ext uri="{FF2B5EF4-FFF2-40B4-BE49-F238E27FC236}">
                  <a16:creationId xmlns:a16="http://schemas.microsoft.com/office/drawing/2014/main" id="{12B39653-8C24-401C-A777-913E7B535BA9}"/>
                </a:ext>
              </a:extLst>
            </p:cNvPr>
            <p:cNvGrpSpPr>
              <a:grpSpLocks noChangeAspect="1"/>
            </p:cNvGrpSpPr>
            <p:nvPr/>
          </p:nvGrpSpPr>
          <p:grpSpPr bwMode="auto">
            <a:xfrm>
              <a:off x="6158074" y="2211151"/>
              <a:ext cx="252000" cy="226468"/>
              <a:chOff x="1392" y="1008"/>
              <a:chExt cx="1824" cy="1536"/>
            </a:xfrm>
          </p:grpSpPr>
          <p:sp>
            <p:nvSpPr>
              <p:cNvPr id="707" name="AutoShape 1091">
                <a:extLst>
                  <a:ext uri="{FF2B5EF4-FFF2-40B4-BE49-F238E27FC236}">
                    <a16:creationId xmlns:a16="http://schemas.microsoft.com/office/drawing/2014/main" id="{094A8FF4-95ED-44A0-9DD3-F2B489AB9BF7}"/>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8" name="Oval 1092">
                <a:extLst>
                  <a:ext uri="{FF2B5EF4-FFF2-40B4-BE49-F238E27FC236}">
                    <a16:creationId xmlns:a16="http://schemas.microsoft.com/office/drawing/2014/main" id="{552DEA81-73E6-4B8A-B0FE-8FFFA5DF2201}"/>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9" name="Freeform 1093">
                <a:extLst>
                  <a:ext uri="{FF2B5EF4-FFF2-40B4-BE49-F238E27FC236}">
                    <a16:creationId xmlns:a16="http://schemas.microsoft.com/office/drawing/2014/main" id="{3B7D0E90-29D5-49B2-825E-B553D6C25DE8}"/>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0" name="Freeform 1094">
                <a:extLst>
                  <a:ext uri="{FF2B5EF4-FFF2-40B4-BE49-F238E27FC236}">
                    <a16:creationId xmlns:a16="http://schemas.microsoft.com/office/drawing/2014/main" id="{C6CCE24C-6A48-44F6-BFB7-4A667598A71F}"/>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1" name="Freeform 1095">
                <a:extLst>
                  <a:ext uri="{FF2B5EF4-FFF2-40B4-BE49-F238E27FC236}">
                    <a16:creationId xmlns:a16="http://schemas.microsoft.com/office/drawing/2014/main" id="{E1EEC1BC-B289-4C27-8F90-397E2791AC76}"/>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2" name="Freeform 1096">
                <a:extLst>
                  <a:ext uri="{FF2B5EF4-FFF2-40B4-BE49-F238E27FC236}">
                    <a16:creationId xmlns:a16="http://schemas.microsoft.com/office/drawing/2014/main" id="{A6F05C29-29B0-419C-AF94-03A59647381A}"/>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3" name="Freeform 1097">
                <a:extLst>
                  <a:ext uri="{FF2B5EF4-FFF2-40B4-BE49-F238E27FC236}">
                    <a16:creationId xmlns:a16="http://schemas.microsoft.com/office/drawing/2014/main" id="{8CA207E4-F3A3-44F7-97DE-F674203C5B16}"/>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4" name="Freeform 1098">
                <a:extLst>
                  <a:ext uri="{FF2B5EF4-FFF2-40B4-BE49-F238E27FC236}">
                    <a16:creationId xmlns:a16="http://schemas.microsoft.com/office/drawing/2014/main" id="{39BB7BD4-3E2F-42A2-BBD8-9C30DF6ECDEB}"/>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5" name="Freeform 1099">
                <a:extLst>
                  <a:ext uri="{FF2B5EF4-FFF2-40B4-BE49-F238E27FC236}">
                    <a16:creationId xmlns:a16="http://schemas.microsoft.com/office/drawing/2014/main" id="{3DB77F06-8159-4CED-8B41-F3DB240617EA}"/>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6" name="Freeform 1100">
                <a:extLst>
                  <a:ext uri="{FF2B5EF4-FFF2-40B4-BE49-F238E27FC236}">
                    <a16:creationId xmlns:a16="http://schemas.microsoft.com/office/drawing/2014/main" id="{7B6D7776-3543-4D90-BBFC-ED6000B41E23}"/>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7" name="Freeform 1101">
                <a:extLst>
                  <a:ext uri="{FF2B5EF4-FFF2-40B4-BE49-F238E27FC236}">
                    <a16:creationId xmlns:a16="http://schemas.microsoft.com/office/drawing/2014/main" id="{65AF529C-49F8-409C-B8B0-BC802A809F4D}"/>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8" name="Freeform 1102">
                <a:extLst>
                  <a:ext uri="{FF2B5EF4-FFF2-40B4-BE49-F238E27FC236}">
                    <a16:creationId xmlns:a16="http://schemas.microsoft.com/office/drawing/2014/main" id="{22F129B6-675D-471D-8428-7C6F704A743C}"/>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19" name="Freeform 1103">
                <a:extLst>
                  <a:ext uri="{FF2B5EF4-FFF2-40B4-BE49-F238E27FC236}">
                    <a16:creationId xmlns:a16="http://schemas.microsoft.com/office/drawing/2014/main" id="{A27970AC-A0EB-4773-9A8E-6ADEC7CD2A08}"/>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0" name="Freeform 1104">
                <a:extLst>
                  <a:ext uri="{FF2B5EF4-FFF2-40B4-BE49-F238E27FC236}">
                    <a16:creationId xmlns:a16="http://schemas.microsoft.com/office/drawing/2014/main" id="{D694CC0A-9B73-42A4-A8C0-DF2B046E798E}"/>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1" name="Freeform 1105">
                <a:extLst>
                  <a:ext uri="{FF2B5EF4-FFF2-40B4-BE49-F238E27FC236}">
                    <a16:creationId xmlns:a16="http://schemas.microsoft.com/office/drawing/2014/main" id="{A5671264-9898-4B51-A9B9-65021E52E865}"/>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2" name="Freeform 1106">
                <a:extLst>
                  <a:ext uri="{FF2B5EF4-FFF2-40B4-BE49-F238E27FC236}">
                    <a16:creationId xmlns:a16="http://schemas.microsoft.com/office/drawing/2014/main" id="{29037D34-69DC-4F11-B11F-FEC0A03FA9C5}"/>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3" name="Freeform 1107">
                <a:extLst>
                  <a:ext uri="{FF2B5EF4-FFF2-40B4-BE49-F238E27FC236}">
                    <a16:creationId xmlns:a16="http://schemas.microsoft.com/office/drawing/2014/main" id="{6EA76FBE-15CA-4A58-96BF-209AE5286CAF}"/>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4" name="Freeform 1108">
                <a:extLst>
                  <a:ext uri="{FF2B5EF4-FFF2-40B4-BE49-F238E27FC236}">
                    <a16:creationId xmlns:a16="http://schemas.microsoft.com/office/drawing/2014/main" id="{ECDB52C9-AE0A-4FFF-88F0-AB4DD40C2DE3}"/>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5" name="Freeform 1109">
                <a:extLst>
                  <a:ext uri="{FF2B5EF4-FFF2-40B4-BE49-F238E27FC236}">
                    <a16:creationId xmlns:a16="http://schemas.microsoft.com/office/drawing/2014/main" id="{6CD0555D-7077-4C5D-8C54-04DE5A374567}"/>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6" name="Freeform 1110">
                <a:extLst>
                  <a:ext uri="{FF2B5EF4-FFF2-40B4-BE49-F238E27FC236}">
                    <a16:creationId xmlns:a16="http://schemas.microsoft.com/office/drawing/2014/main" id="{E6DD924B-2E30-483F-BC9F-96D14B57C7D3}"/>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7" name="Freeform 1111">
                <a:extLst>
                  <a:ext uri="{FF2B5EF4-FFF2-40B4-BE49-F238E27FC236}">
                    <a16:creationId xmlns:a16="http://schemas.microsoft.com/office/drawing/2014/main" id="{86D5905E-891C-4FB6-BD66-5EAA898503E1}"/>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8" name="Freeform 1112">
                <a:extLst>
                  <a:ext uri="{FF2B5EF4-FFF2-40B4-BE49-F238E27FC236}">
                    <a16:creationId xmlns:a16="http://schemas.microsoft.com/office/drawing/2014/main" id="{7211B4C5-2092-45E7-A746-40B98051F5B8}"/>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29" name="Freeform 1113">
                <a:extLst>
                  <a:ext uri="{FF2B5EF4-FFF2-40B4-BE49-F238E27FC236}">
                    <a16:creationId xmlns:a16="http://schemas.microsoft.com/office/drawing/2014/main" id="{90BA2D54-7C4B-48CE-9DA8-7E103A48AEDF}"/>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0" name="Freeform 1114">
                <a:extLst>
                  <a:ext uri="{FF2B5EF4-FFF2-40B4-BE49-F238E27FC236}">
                    <a16:creationId xmlns:a16="http://schemas.microsoft.com/office/drawing/2014/main" id="{80CE71C7-4189-422B-8D18-4E1DD16A433D}"/>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1" name="Freeform 1115">
                <a:extLst>
                  <a:ext uri="{FF2B5EF4-FFF2-40B4-BE49-F238E27FC236}">
                    <a16:creationId xmlns:a16="http://schemas.microsoft.com/office/drawing/2014/main" id="{46FD9432-96EF-431E-B103-F2830879D833}"/>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2" name="Freeform 1116">
                <a:extLst>
                  <a:ext uri="{FF2B5EF4-FFF2-40B4-BE49-F238E27FC236}">
                    <a16:creationId xmlns:a16="http://schemas.microsoft.com/office/drawing/2014/main" id="{67EBDFE4-FF76-4107-AA99-255A59CA4278}"/>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3" name="Freeform 1117">
                <a:extLst>
                  <a:ext uri="{FF2B5EF4-FFF2-40B4-BE49-F238E27FC236}">
                    <a16:creationId xmlns:a16="http://schemas.microsoft.com/office/drawing/2014/main" id="{CC7338E5-337E-4BCD-A974-4D3FFB4D6576}"/>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4" name="Freeform 1118">
                <a:extLst>
                  <a:ext uri="{FF2B5EF4-FFF2-40B4-BE49-F238E27FC236}">
                    <a16:creationId xmlns:a16="http://schemas.microsoft.com/office/drawing/2014/main" id="{88B664B3-EACD-486C-9095-B52CA45C5EB4}"/>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5" name="Freeform 1119">
                <a:extLst>
                  <a:ext uri="{FF2B5EF4-FFF2-40B4-BE49-F238E27FC236}">
                    <a16:creationId xmlns:a16="http://schemas.microsoft.com/office/drawing/2014/main" id="{B6418342-0BBF-45B9-827D-54D2010FD9E2}"/>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6" name="Freeform 1120">
                <a:extLst>
                  <a:ext uri="{FF2B5EF4-FFF2-40B4-BE49-F238E27FC236}">
                    <a16:creationId xmlns:a16="http://schemas.microsoft.com/office/drawing/2014/main" id="{FDDA08CF-3636-4E48-9AB1-A6F8D532D9B6}"/>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7" name="Freeform 1121">
                <a:extLst>
                  <a:ext uri="{FF2B5EF4-FFF2-40B4-BE49-F238E27FC236}">
                    <a16:creationId xmlns:a16="http://schemas.microsoft.com/office/drawing/2014/main" id="{ADD10510-4729-4C76-8495-6232267E2DEB}"/>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8" name="Freeform 1122">
                <a:extLst>
                  <a:ext uri="{FF2B5EF4-FFF2-40B4-BE49-F238E27FC236}">
                    <a16:creationId xmlns:a16="http://schemas.microsoft.com/office/drawing/2014/main" id="{AA6A923A-141C-4AAC-A95D-153CFF6D6C79}"/>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39" name="Freeform 1123">
                <a:extLst>
                  <a:ext uri="{FF2B5EF4-FFF2-40B4-BE49-F238E27FC236}">
                    <a16:creationId xmlns:a16="http://schemas.microsoft.com/office/drawing/2014/main" id="{62DFB757-1291-4DAE-8B16-CD33C4B3BDFC}"/>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0" name="Freeform 1124">
                <a:extLst>
                  <a:ext uri="{FF2B5EF4-FFF2-40B4-BE49-F238E27FC236}">
                    <a16:creationId xmlns:a16="http://schemas.microsoft.com/office/drawing/2014/main" id="{D0D87E06-6173-4283-9223-49073EFC2308}"/>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1" name="Freeform 1125">
                <a:extLst>
                  <a:ext uri="{FF2B5EF4-FFF2-40B4-BE49-F238E27FC236}">
                    <a16:creationId xmlns:a16="http://schemas.microsoft.com/office/drawing/2014/main" id="{9D8DC24F-ACA4-4153-A227-AA0FFE955B25}"/>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2" name="Freeform 1126">
                <a:extLst>
                  <a:ext uri="{FF2B5EF4-FFF2-40B4-BE49-F238E27FC236}">
                    <a16:creationId xmlns:a16="http://schemas.microsoft.com/office/drawing/2014/main" id="{6B127A7D-4C40-461B-A309-243362D74EE5}"/>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3" name="Freeform 1127">
                <a:extLst>
                  <a:ext uri="{FF2B5EF4-FFF2-40B4-BE49-F238E27FC236}">
                    <a16:creationId xmlns:a16="http://schemas.microsoft.com/office/drawing/2014/main" id="{5AFD41E3-847F-4F0F-88CB-2F0A2498542E}"/>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4" name="Freeform 1128">
                <a:extLst>
                  <a:ext uri="{FF2B5EF4-FFF2-40B4-BE49-F238E27FC236}">
                    <a16:creationId xmlns:a16="http://schemas.microsoft.com/office/drawing/2014/main" id="{078C937F-A366-4CB4-8CA0-F23F392F263A}"/>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5" name="Freeform 1129">
                <a:extLst>
                  <a:ext uri="{FF2B5EF4-FFF2-40B4-BE49-F238E27FC236}">
                    <a16:creationId xmlns:a16="http://schemas.microsoft.com/office/drawing/2014/main" id="{69A468C1-0301-453F-BDB4-80B43B5B4F9E}"/>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6" name="Freeform 1130">
                <a:extLst>
                  <a:ext uri="{FF2B5EF4-FFF2-40B4-BE49-F238E27FC236}">
                    <a16:creationId xmlns:a16="http://schemas.microsoft.com/office/drawing/2014/main" id="{007C2A65-8E53-472B-88D1-1F689F567107}"/>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7" name="Freeform 1131">
                <a:extLst>
                  <a:ext uri="{FF2B5EF4-FFF2-40B4-BE49-F238E27FC236}">
                    <a16:creationId xmlns:a16="http://schemas.microsoft.com/office/drawing/2014/main" id="{28514BB7-A0A7-4950-81FB-4DB05B41463D}"/>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8" name="Freeform 1132">
                <a:extLst>
                  <a:ext uri="{FF2B5EF4-FFF2-40B4-BE49-F238E27FC236}">
                    <a16:creationId xmlns:a16="http://schemas.microsoft.com/office/drawing/2014/main" id="{71A98892-4259-45E7-9F5C-EF2AF3158360}"/>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49" name="Freeform 1133">
                <a:extLst>
                  <a:ext uri="{FF2B5EF4-FFF2-40B4-BE49-F238E27FC236}">
                    <a16:creationId xmlns:a16="http://schemas.microsoft.com/office/drawing/2014/main" id="{572272AA-63BB-4A62-8CE5-73541BB0C186}"/>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0" name="Freeform 1134">
                <a:extLst>
                  <a:ext uri="{FF2B5EF4-FFF2-40B4-BE49-F238E27FC236}">
                    <a16:creationId xmlns:a16="http://schemas.microsoft.com/office/drawing/2014/main" id="{E1481C01-BECD-41DE-B560-ECFFBC965EAF}"/>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1" name="Freeform 1135">
                <a:extLst>
                  <a:ext uri="{FF2B5EF4-FFF2-40B4-BE49-F238E27FC236}">
                    <a16:creationId xmlns:a16="http://schemas.microsoft.com/office/drawing/2014/main" id="{639179E0-BEC0-4280-8E98-623901FB068C}"/>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2" name="Freeform 1136">
                <a:extLst>
                  <a:ext uri="{FF2B5EF4-FFF2-40B4-BE49-F238E27FC236}">
                    <a16:creationId xmlns:a16="http://schemas.microsoft.com/office/drawing/2014/main" id="{0ABBD8D3-351B-477D-A808-B6EBE4289446}"/>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3" name="Freeform 1137">
                <a:extLst>
                  <a:ext uri="{FF2B5EF4-FFF2-40B4-BE49-F238E27FC236}">
                    <a16:creationId xmlns:a16="http://schemas.microsoft.com/office/drawing/2014/main" id="{A87B0542-9EF1-46D4-B71B-B48E5E458F6E}"/>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4" name="Freeform 1138">
                <a:extLst>
                  <a:ext uri="{FF2B5EF4-FFF2-40B4-BE49-F238E27FC236}">
                    <a16:creationId xmlns:a16="http://schemas.microsoft.com/office/drawing/2014/main" id="{48EF89F7-57B2-4B07-9F5C-5A1BBFDEB5F9}"/>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5" name="Freeform 1139">
                <a:extLst>
                  <a:ext uri="{FF2B5EF4-FFF2-40B4-BE49-F238E27FC236}">
                    <a16:creationId xmlns:a16="http://schemas.microsoft.com/office/drawing/2014/main" id="{D202CC9D-3117-40B4-A2F6-F74F022A5CD3}"/>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6" name="Freeform 1140">
                <a:extLst>
                  <a:ext uri="{FF2B5EF4-FFF2-40B4-BE49-F238E27FC236}">
                    <a16:creationId xmlns:a16="http://schemas.microsoft.com/office/drawing/2014/main" id="{BF6FC3C2-71A4-4F06-AB9F-FFA66187D8E8}"/>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7" name="Freeform 1141">
                <a:extLst>
                  <a:ext uri="{FF2B5EF4-FFF2-40B4-BE49-F238E27FC236}">
                    <a16:creationId xmlns:a16="http://schemas.microsoft.com/office/drawing/2014/main" id="{B60B1797-14D3-4A15-9009-233F0D9BB13E}"/>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8" name="Freeform 1142">
                <a:extLst>
                  <a:ext uri="{FF2B5EF4-FFF2-40B4-BE49-F238E27FC236}">
                    <a16:creationId xmlns:a16="http://schemas.microsoft.com/office/drawing/2014/main" id="{1B654328-95BD-4CFF-893B-322A959244A8}"/>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59" name="Freeform 1143">
                <a:extLst>
                  <a:ext uri="{FF2B5EF4-FFF2-40B4-BE49-F238E27FC236}">
                    <a16:creationId xmlns:a16="http://schemas.microsoft.com/office/drawing/2014/main" id="{05D52D2F-05BB-43A0-8A42-CA1BF91A31FD}"/>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0" name="Freeform 1144">
                <a:extLst>
                  <a:ext uri="{FF2B5EF4-FFF2-40B4-BE49-F238E27FC236}">
                    <a16:creationId xmlns:a16="http://schemas.microsoft.com/office/drawing/2014/main" id="{CB74BD17-44F1-4750-B33D-06E82621D6FA}"/>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1" name="Freeform 1145">
                <a:extLst>
                  <a:ext uri="{FF2B5EF4-FFF2-40B4-BE49-F238E27FC236}">
                    <a16:creationId xmlns:a16="http://schemas.microsoft.com/office/drawing/2014/main" id="{4697310E-CD04-4F91-8C30-A35D3FAFF555}"/>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2" name="Freeform 1146">
                <a:extLst>
                  <a:ext uri="{FF2B5EF4-FFF2-40B4-BE49-F238E27FC236}">
                    <a16:creationId xmlns:a16="http://schemas.microsoft.com/office/drawing/2014/main" id="{E73F2947-16B6-4A3A-B2E1-8A148FCCD4B2}"/>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3" name="Freeform 1147">
                <a:extLst>
                  <a:ext uri="{FF2B5EF4-FFF2-40B4-BE49-F238E27FC236}">
                    <a16:creationId xmlns:a16="http://schemas.microsoft.com/office/drawing/2014/main" id="{C3B30D5C-C5BA-4AAA-85F9-8F27D1DB2AF4}"/>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4" name="Freeform 1148">
                <a:extLst>
                  <a:ext uri="{FF2B5EF4-FFF2-40B4-BE49-F238E27FC236}">
                    <a16:creationId xmlns:a16="http://schemas.microsoft.com/office/drawing/2014/main" id="{89C62FB0-4D25-43C3-94B8-A4E83C4560BA}"/>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5" name="Freeform 1149">
                <a:extLst>
                  <a:ext uri="{FF2B5EF4-FFF2-40B4-BE49-F238E27FC236}">
                    <a16:creationId xmlns:a16="http://schemas.microsoft.com/office/drawing/2014/main" id="{3AEAE7F2-A914-4FB9-A69D-D3895BF69623}"/>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66" name="Freeform 1150">
                <a:extLst>
                  <a:ext uri="{FF2B5EF4-FFF2-40B4-BE49-F238E27FC236}">
                    <a16:creationId xmlns:a16="http://schemas.microsoft.com/office/drawing/2014/main" id="{778C54A6-3A17-4684-AF0F-6F34172BEF82}"/>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16" name="Group 1090">
              <a:extLst>
                <a:ext uri="{FF2B5EF4-FFF2-40B4-BE49-F238E27FC236}">
                  <a16:creationId xmlns:a16="http://schemas.microsoft.com/office/drawing/2014/main" id="{8843082E-1B83-4158-9B92-EC16337C7CBD}"/>
                </a:ext>
              </a:extLst>
            </p:cNvPr>
            <p:cNvGrpSpPr>
              <a:grpSpLocks noChangeAspect="1"/>
            </p:cNvGrpSpPr>
            <p:nvPr/>
          </p:nvGrpSpPr>
          <p:grpSpPr bwMode="auto">
            <a:xfrm>
              <a:off x="1416217" y="1994605"/>
              <a:ext cx="252000" cy="226468"/>
              <a:chOff x="1392" y="1008"/>
              <a:chExt cx="1824" cy="1536"/>
            </a:xfrm>
          </p:grpSpPr>
          <p:sp>
            <p:nvSpPr>
              <p:cNvPr id="647" name="AutoShape 1091">
                <a:extLst>
                  <a:ext uri="{FF2B5EF4-FFF2-40B4-BE49-F238E27FC236}">
                    <a16:creationId xmlns:a16="http://schemas.microsoft.com/office/drawing/2014/main" id="{8A628E65-4F50-4B1B-A712-0800100DE42B}"/>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8" name="Oval 1092">
                <a:extLst>
                  <a:ext uri="{FF2B5EF4-FFF2-40B4-BE49-F238E27FC236}">
                    <a16:creationId xmlns:a16="http://schemas.microsoft.com/office/drawing/2014/main" id="{EE61FBDF-A039-4449-902D-4555A5D42ACC}"/>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9" name="Freeform 1093">
                <a:extLst>
                  <a:ext uri="{FF2B5EF4-FFF2-40B4-BE49-F238E27FC236}">
                    <a16:creationId xmlns:a16="http://schemas.microsoft.com/office/drawing/2014/main" id="{16C2014B-F6AA-4918-B568-E192CA03A4E6}"/>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0" name="Freeform 1094">
                <a:extLst>
                  <a:ext uri="{FF2B5EF4-FFF2-40B4-BE49-F238E27FC236}">
                    <a16:creationId xmlns:a16="http://schemas.microsoft.com/office/drawing/2014/main" id="{02934557-8273-4989-A16D-5F79D1D964D1}"/>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1" name="Freeform 1095">
                <a:extLst>
                  <a:ext uri="{FF2B5EF4-FFF2-40B4-BE49-F238E27FC236}">
                    <a16:creationId xmlns:a16="http://schemas.microsoft.com/office/drawing/2014/main" id="{81240C65-28FF-4812-9602-C1A4FE7E06D4}"/>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2" name="Freeform 1096">
                <a:extLst>
                  <a:ext uri="{FF2B5EF4-FFF2-40B4-BE49-F238E27FC236}">
                    <a16:creationId xmlns:a16="http://schemas.microsoft.com/office/drawing/2014/main" id="{B6DEBD29-2920-4AE5-A752-CDF6BB5B2618}"/>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3" name="Freeform 1097">
                <a:extLst>
                  <a:ext uri="{FF2B5EF4-FFF2-40B4-BE49-F238E27FC236}">
                    <a16:creationId xmlns:a16="http://schemas.microsoft.com/office/drawing/2014/main" id="{88C0F98A-0277-46AC-A419-D1F2C39451E1}"/>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4" name="Freeform 1098">
                <a:extLst>
                  <a:ext uri="{FF2B5EF4-FFF2-40B4-BE49-F238E27FC236}">
                    <a16:creationId xmlns:a16="http://schemas.microsoft.com/office/drawing/2014/main" id="{683928C2-3EEC-4AA2-B258-5B06D894258B}"/>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5" name="Freeform 1099">
                <a:extLst>
                  <a:ext uri="{FF2B5EF4-FFF2-40B4-BE49-F238E27FC236}">
                    <a16:creationId xmlns:a16="http://schemas.microsoft.com/office/drawing/2014/main" id="{A29BC274-1927-432B-A5A7-AC3E3CA146EE}"/>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6" name="Freeform 1100">
                <a:extLst>
                  <a:ext uri="{FF2B5EF4-FFF2-40B4-BE49-F238E27FC236}">
                    <a16:creationId xmlns:a16="http://schemas.microsoft.com/office/drawing/2014/main" id="{762C7A39-FEE1-4413-BB9F-00347DD99B2E}"/>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7" name="Freeform 1101">
                <a:extLst>
                  <a:ext uri="{FF2B5EF4-FFF2-40B4-BE49-F238E27FC236}">
                    <a16:creationId xmlns:a16="http://schemas.microsoft.com/office/drawing/2014/main" id="{FAB06CCE-BFD8-4357-A400-1526B448BBFC}"/>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8" name="Freeform 1102">
                <a:extLst>
                  <a:ext uri="{FF2B5EF4-FFF2-40B4-BE49-F238E27FC236}">
                    <a16:creationId xmlns:a16="http://schemas.microsoft.com/office/drawing/2014/main" id="{5F127802-818C-4AC5-AF95-F9A94D50EC47}"/>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59" name="Freeform 1103">
                <a:extLst>
                  <a:ext uri="{FF2B5EF4-FFF2-40B4-BE49-F238E27FC236}">
                    <a16:creationId xmlns:a16="http://schemas.microsoft.com/office/drawing/2014/main" id="{8C42DA43-4127-4446-9A12-763852400257}"/>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0" name="Freeform 1104">
                <a:extLst>
                  <a:ext uri="{FF2B5EF4-FFF2-40B4-BE49-F238E27FC236}">
                    <a16:creationId xmlns:a16="http://schemas.microsoft.com/office/drawing/2014/main" id="{52BB0C99-9BDB-4CAD-B52C-709C9D4D433D}"/>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1" name="Freeform 1105">
                <a:extLst>
                  <a:ext uri="{FF2B5EF4-FFF2-40B4-BE49-F238E27FC236}">
                    <a16:creationId xmlns:a16="http://schemas.microsoft.com/office/drawing/2014/main" id="{89EAC04B-68A8-4DD3-8934-50666CC73E9C}"/>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2" name="Freeform 1106">
                <a:extLst>
                  <a:ext uri="{FF2B5EF4-FFF2-40B4-BE49-F238E27FC236}">
                    <a16:creationId xmlns:a16="http://schemas.microsoft.com/office/drawing/2014/main" id="{BFB617E6-F266-4D7E-8D71-DAA0F7ED892F}"/>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3" name="Freeform 1107">
                <a:extLst>
                  <a:ext uri="{FF2B5EF4-FFF2-40B4-BE49-F238E27FC236}">
                    <a16:creationId xmlns:a16="http://schemas.microsoft.com/office/drawing/2014/main" id="{9D1E2A7E-144E-4DF3-A5F3-4BE8A2EEAAF8}"/>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4" name="Freeform 1108">
                <a:extLst>
                  <a:ext uri="{FF2B5EF4-FFF2-40B4-BE49-F238E27FC236}">
                    <a16:creationId xmlns:a16="http://schemas.microsoft.com/office/drawing/2014/main" id="{1B579146-E00A-4E7E-A165-37E7D2A77930}"/>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5" name="Freeform 1109">
                <a:extLst>
                  <a:ext uri="{FF2B5EF4-FFF2-40B4-BE49-F238E27FC236}">
                    <a16:creationId xmlns:a16="http://schemas.microsoft.com/office/drawing/2014/main" id="{3AFE3CDB-8EBA-483F-A8DF-C7FAF84AD52B}"/>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6" name="Freeform 1110">
                <a:extLst>
                  <a:ext uri="{FF2B5EF4-FFF2-40B4-BE49-F238E27FC236}">
                    <a16:creationId xmlns:a16="http://schemas.microsoft.com/office/drawing/2014/main" id="{42A65B4E-2A83-49BC-B908-8EA0947B95F8}"/>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7" name="Freeform 1111">
                <a:extLst>
                  <a:ext uri="{FF2B5EF4-FFF2-40B4-BE49-F238E27FC236}">
                    <a16:creationId xmlns:a16="http://schemas.microsoft.com/office/drawing/2014/main" id="{310BC08D-7B1A-406D-BC49-06074F5F0FC2}"/>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8" name="Freeform 1112">
                <a:extLst>
                  <a:ext uri="{FF2B5EF4-FFF2-40B4-BE49-F238E27FC236}">
                    <a16:creationId xmlns:a16="http://schemas.microsoft.com/office/drawing/2014/main" id="{81A140F5-8E20-4CAE-A4A5-300F996DC3D1}"/>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69" name="Freeform 1113">
                <a:extLst>
                  <a:ext uri="{FF2B5EF4-FFF2-40B4-BE49-F238E27FC236}">
                    <a16:creationId xmlns:a16="http://schemas.microsoft.com/office/drawing/2014/main" id="{D2F38E9E-AA1A-4E71-859E-08052AA28645}"/>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0" name="Freeform 1114">
                <a:extLst>
                  <a:ext uri="{FF2B5EF4-FFF2-40B4-BE49-F238E27FC236}">
                    <a16:creationId xmlns:a16="http://schemas.microsoft.com/office/drawing/2014/main" id="{541B14CD-830B-4D6B-89F2-9EA91897BC7F}"/>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1" name="Freeform 1115">
                <a:extLst>
                  <a:ext uri="{FF2B5EF4-FFF2-40B4-BE49-F238E27FC236}">
                    <a16:creationId xmlns:a16="http://schemas.microsoft.com/office/drawing/2014/main" id="{E25A8A6E-2DF5-4B62-813A-C95D4C25321E}"/>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2" name="Freeform 1116">
                <a:extLst>
                  <a:ext uri="{FF2B5EF4-FFF2-40B4-BE49-F238E27FC236}">
                    <a16:creationId xmlns:a16="http://schemas.microsoft.com/office/drawing/2014/main" id="{05BAE1D5-6D08-4072-8538-4822AD4C9C98}"/>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3" name="Freeform 1117">
                <a:extLst>
                  <a:ext uri="{FF2B5EF4-FFF2-40B4-BE49-F238E27FC236}">
                    <a16:creationId xmlns:a16="http://schemas.microsoft.com/office/drawing/2014/main" id="{24496A9C-E004-43C3-9003-6C55F3F97AF0}"/>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4" name="Freeform 1118">
                <a:extLst>
                  <a:ext uri="{FF2B5EF4-FFF2-40B4-BE49-F238E27FC236}">
                    <a16:creationId xmlns:a16="http://schemas.microsoft.com/office/drawing/2014/main" id="{85CCB8D1-A35A-4375-80DE-3BCADD732092}"/>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5" name="Freeform 1119">
                <a:extLst>
                  <a:ext uri="{FF2B5EF4-FFF2-40B4-BE49-F238E27FC236}">
                    <a16:creationId xmlns:a16="http://schemas.microsoft.com/office/drawing/2014/main" id="{B497F4F8-DCBC-47D1-865B-82C926C110A0}"/>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6" name="Freeform 1120">
                <a:extLst>
                  <a:ext uri="{FF2B5EF4-FFF2-40B4-BE49-F238E27FC236}">
                    <a16:creationId xmlns:a16="http://schemas.microsoft.com/office/drawing/2014/main" id="{1E796203-385F-4D35-8C12-95D3C3386283}"/>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7" name="Freeform 1121">
                <a:extLst>
                  <a:ext uri="{FF2B5EF4-FFF2-40B4-BE49-F238E27FC236}">
                    <a16:creationId xmlns:a16="http://schemas.microsoft.com/office/drawing/2014/main" id="{67F355D1-47D6-443D-9F89-F5CEBE23B8DE}"/>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8" name="Freeform 1122">
                <a:extLst>
                  <a:ext uri="{FF2B5EF4-FFF2-40B4-BE49-F238E27FC236}">
                    <a16:creationId xmlns:a16="http://schemas.microsoft.com/office/drawing/2014/main" id="{34512A10-F563-4E56-A1A9-6A0FF648AB0D}"/>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79" name="Freeform 1123">
                <a:extLst>
                  <a:ext uri="{FF2B5EF4-FFF2-40B4-BE49-F238E27FC236}">
                    <a16:creationId xmlns:a16="http://schemas.microsoft.com/office/drawing/2014/main" id="{604670CD-593E-4698-96E0-DE8392209A75}"/>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0" name="Freeform 1124">
                <a:extLst>
                  <a:ext uri="{FF2B5EF4-FFF2-40B4-BE49-F238E27FC236}">
                    <a16:creationId xmlns:a16="http://schemas.microsoft.com/office/drawing/2014/main" id="{4C56AB1E-384B-4BCC-A235-451F4FB076D1}"/>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1" name="Freeform 1125">
                <a:extLst>
                  <a:ext uri="{FF2B5EF4-FFF2-40B4-BE49-F238E27FC236}">
                    <a16:creationId xmlns:a16="http://schemas.microsoft.com/office/drawing/2014/main" id="{200009B2-D712-4BD4-8990-A7B5E9274C1F}"/>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2" name="Freeform 1126">
                <a:extLst>
                  <a:ext uri="{FF2B5EF4-FFF2-40B4-BE49-F238E27FC236}">
                    <a16:creationId xmlns:a16="http://schemas.microsoft.com/office/drawing/2014/main" id="{95731C6A-D04F-4AAA-8C78-DEF72A2B0F6C}"/>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3" name="Freeform 1127">
                <a:extLst>
                  <a:ext uri="{FF2B5EF4-FFF2-40B4-BE49-F238E27FC236}">
                    <a16:creationId xmlns:a16="http://schemas.microsoft.com/office/drawing/2014/main" id="{CE75934F-9A4E-412D-A39F-E2EC4AE9E2F4}"/>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4" name="Freeform 1128">
                <a:extLst>
                  <a:ext uri="{FF2B5EF4-FFF2-40B4-BE49-F238E27FC236}">
                    <a16:creationId xmlns:a16="http://schemas.microsoft.com/office/drawing/2014/main" id="{D7BBE156-0CC9-4239-8311-9CB326BC9991}"/>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5" name="Freeform 1129">
                <a:extLst>
                  <a:ext uri="{FF2B5EF4-FFF2-40B4-BE49-F238E27FC236}">
                    <a16:creationId xmlns:a16="http://schemas.microsoft.com/office/drawing/2014/main" id="{046F3A8E-31E2-429E-8EBA-15FCED215002}"/>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6" name="Freeform 1130">
                <a:extLst>
                  <a:ext uri="{FF2B5EF4-FFF2-40B4-BE49-F238E27FC236}">
                    <a16:creationId xmlns:a16="http://schemas.microsoft.com/office/drawing/2014/main" id="{95F9042A-5470-4FB0-8DA1-2AF52CAF9D0A}"/>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7" name="Freeform 1131">
                <a:extLst>
                  <a:ext uri="{FF2B5EF4-FFF2-40B4-BE49-F238E27FC236}">
                    <a16:creationId xmlns:a16="http://schemas.microsoft.com/office/drawing/2014/main" id="{A799720D-7FC8-4C3A-B3E6-0173154EFAC7}"/>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8" name="Freeform 1132">
                <a:extLst>
                  <a:ext uri="{FF2B5EF4-FFF2-40B4-BE49-F238E27FC236}">
                    <a16:creationId xmlns:a16="http://schemas.microsoft.com/office/drawing/2014/main" id="{DF3F5046-8231-47DB-A8EF-81EC199EE7D2}"/>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89" name="Freeform 1133">
                <a:extLst>
                  <a:ext uri="{FF2B5EF4-FFF2-40B4-BE49-F238E27FC236}">
                    <a16:creationId xmlns:a16="http://schemas.microsoft.com/office/drawing/2014/main" id="{896554CC-88F1-4CF5-9269-694542FC3FC9}"/>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0" name="Freeform 1134">
                <a:extLst>
                  <a:ext uri="{FF2B5EF4-FFF2-40B4-BE49-F238E27FC236}">
                    <a16:creationId xmlns:a16="http://schemas.microsoft.com/office/drawing/2014/main" id="{1B3CF171-DA6F-4819-8345-07E1CA0FF27C}"/>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1" name="Freeform 1135">
                <a:extLst>
                  <a:ext uri="{FF2B5EF4-FFF2-40B4-BE49-F238E27FC236}">
                    <a16:creationId xmlns:a16="http://schemas.microsoft.com/office/drawing/2014/main" id="{86022B0B-6DD2-4699-A971-7D11617DE355}"/>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2" name="Freeform 1136">
                <a:extLst>
                  <a:ext uri="{FF2B5EF4-FFF2-40B4-BE49-F238E27FC236}">
                    <a16:creationId xmlns:a16="http://schemas.microsoft.com/office/drawing/2014/main" id="{3544355F-6B79-43A6-ABD3-45175DB8E34C}"/>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3" name="Freeform 1137">
                <a:extLst>
                  <a:ext uri="{FF2B5EF4-FFF2-40B4-BE49-F238E27FC236}">
                    <a16:creationId xmlns:a16="http://schemas.microsoft.com/office/drawing/2014/main" id="{CDF9C3EF-8547-45EA-86A1-2C9A86C0654F}"/>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4" name="Freeform 1138">
                <a:extLst>
                  <a:ext uri="{FF2B5EF4-FFF2-40B4-BE49-F238E27FC236}">
                    <a16:creationId xmlns:a16="http://schemas.microsoft.com/office/drawing/2014/main" id="{12EA7C9F-976F-4FC6-826F-CDA9B78F8325}"/>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5" name="Freeform 1139">
                <a:extLst>
                  <a:ext uri="{FF2B5EF4-FFF2-40B4-BE49-F238E27FC236}">
                    <a16:creationId xmlns:a16="http://schemas.microsoft.com/office/drawing/2014/main" id="{42291D69-7B84-4DC6-9AAE-D2DE4FE8F284}"/>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6" name="Freeform 1140">
                <a:extLst>
                  <a:ext uri="{FF2B5EF4-FFF2-40B4-BE49-F238E27FC236}">
                    <a16:creationId xmlns:a16="http://schemas.microsoft.com/office/drawing/2014/main" id="{A8C6BAF0-4003-4995-9F2C-5021DD8B98BE}"/>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7" name="Freeform 1141">
                <a:extLst>
                  <a:ext uri="{FF2B5EF4-FFF2-40B4-BE49-F238E27FC236}">
                    <a16:creationId xmlns:a16="http://schemas.microsoft.com/office/drawing/2014/main" id="{14E5D364-06F8-4384-A78C-74A733C31E64}"/>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8" name="Freeform 1142">
                <a:extLst>
                  <a:ext uri="{FF2B5EF4-FFF2-40B4-BE49-F238E27FC236}">
                    <a16:creationId xmlns:a16="http://schemas.microsoft.com/office/drawing/2014/main" id="{7CA36BDB-01A3-43D5-A1A0-E25109F8F9BB}"/>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99" name="Freeform 1143">
                <a:extLst>
                  <a:ext uri="{FF2B5EF4-FFF2-40B4-BE49-F238E27FC236}">
                    <a16:creationId xmlns:a16="http://schemas.microsoft.com/office/drawing/2014/main" id="{ED09689D-B537-43C6-A0B3-DDF59A77D0A1}"/>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0" name="Freeform 1144">
                <a:extLst>
                  <a:ext uri="{FF2B5EF4-FFF2-40B4-BE49-F238E27FC236}">
                    <a16:creationId xmlns:a16="http://schemas.microsoft.com/office/drawing/2014/main" id="{1EA79D00-C7D4-4605-98E2-779CA99CA44D}"/>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1" name="Freeform 1145">
                <a:extLst>
                  <a:ext uri="{FF2B5EF4-FFF2-40B4-BE49-F238E27FC236}">
                    <a16:creationId xmlns:a16="http://schemas.microsoft.com/office/drawing/2014/main" id="{19111078-BAE0-45D1-B763-558BB78E7854}"/>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2" name="Freeform 1146">
                <a:extLst>
                  <a:ext uri="{FF2B5EF4-FFF2-40B4-BE49-F238E27FC236}">
                    <a16:creationId xmlns:a16="http://schemas.microsoft.com/office/drawing/2014/main" id="{1EBA2041-6CD2-4844-9127-4F99F3F86EEB}"/>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3" name="Freeform 1147">
                <a:extLst>
                  <a:ext uri="{FF2B5EF4-FFF2-40B4-BE49-F238E27FC236}">
                    <a16:creationId xmlns:a16="http://schemas.microsoft.com/office/drawing/2014/main" id="{3BBC6C9F-B186-450E-BAC5-1369071F3F8D}"/>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4" name="Freeform 1148">
                <a:extLst>
                  <a:ext uri="{FF2B5EF4-FFF2-40B4-BE49-F238E27FC236}">
                    <a16:creationId xmlns:a16="http://schemas.microsoft.com/office/drawing/2014/main" id="{2FFF4562-055A-4153-B827-16195BC01F2E}"/>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5" name="Freeform 1149">
                <a:extLst>
                  <a:ext uri="{FF2B5EF4-FFF2-40B4-BE49-F238E27FC236}">
                    <a16:creationId xmlns:a16="http://schemas.microsoft.com/office/drawing/2014/main" id="{7BA760B1-3BEA-42DD-BFD3-F9CD926B72CF}"/>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706" name="Freeform 1150">
                <a:extLst>
                  <a:ext uri="{FF2B5EF4-FFF2-40B4-BE49-F238E27FC236}">
                    <a16:creationId xmlns:a16="http://schemas.microsoft.com/office/drawing/2014/main" id="{9B847B57-6355-45DE-8EA0-B89AAB141D0A}"/>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17" name="Group 1090">
              <a:extLst>
                <a:ext uri="{FF2B5EF4-FFF2-40B4-BE49-F238E27FC236}">
                  <a16:creationId xmlns:a16="http://schemas.microsoft.com/office/drawing/2014/main" id="{526259A5-2F17-445A-88A2-BFCCA13F7D93}"/>
                </a:ext>
              </a:extLst>
            </p:cNvPr>
            <p:cNvGrpSpPr>
              <a:grpSpLocks noChangeAspect="1"/>
            </p:cNvGrpSpPr>
            <p:nvPr/>
          </p:nvGrpSpPr>
          <p:grpSpPr bwMode="auto">
            <a:xfrm>
              <a:off x="2194000" y="1358050"/>
              <a:ext cx="252000" cy="226468"/>
              <a:chOff x="1392" y="1008"/>
              <a:chExt cx="1824" cy="1536"/>
            </a:xfrm>
          </p:grpSpPr>
          <p:sp>
            <p:nvSpPr>
              <p:cNvPr id="587" name="AutoShape 1091">
                <a:extLst>
                  <a:ext uri="{FF2B5EF4-FFF2-40B4-BE49-F238E27FC236}">
                    <a16:creationId xmlns:a16="http://schemas.microsoft.com/office/drawing/2014/main" id="{651FE842-442F-4F02-8A50-7FD58685D3F8}"/>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8" name="Oval 1092">
                <a:extLst>
                  <a:ext uri="{FF2B5EF4-FFF2-40B4-BE49-F238E27FC236}">
                    <a16:creationId xmlns:a16="http://schemas.microsoft.com/office/drawing/2014/main" id="{5EBDF50E-4068-414E-976C-589CF4A23208}"/>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9" name="Freeform 1093">
                <a:extLst>
                  <a:ext uri="{FF2B5EF4-FFF2-40B4-BE49-F238E27FC236}">
                    <a16:creationId xmlns:a16="http://schemas.microsoft.com/office/drawing/2014/main" id="{472589DC-A35F-4B8A-80F7-4A9560994278}"/>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0" name="Freeform 1094">
                <a:extLst>
                  <a:ext uri="{FF2B5EF4-FFF2-40B4-BE49-F238E27FC236}">
                    <a16:creationId xmlns:a16="http://schemas.microsoft.com/office/drawing/2014/main" id="{6165DAF5-20A3-497E-8FD4-11CF8D7380CB}"/>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1" name="Freeform 1095">
                <a:extLst>
                  <a:ext uri="{FF2B5EF4-FFF2-40B4-BE49-F238E27FC236}">
                    <a16:creationId xmlns:a16="http://schemas.microsoft.com/office/drawing/2014/main" id="{CC4DF0ED-F040-4278-84CB-4BDE90DD80FE}"/>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2" name="Freeform 1096">
                <a:extLst>
                  <a:ext uri="{FF2B5EF4-FFF2-40B4-BE49-F238E27FC236}">
                    <a16:creationId xmlns:a16="http://schemas.microsoft.com/office/drawing/2014/main" id="{18CE9400-8226-4613-B485-2D549D1C1EFD}"/>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3" name="Freeform 1097">
                <a:extLst>
                  <a:ext uri="{FF2B5EF4-FFF2-40B4-BE49-F238E27FC236}">
                    <a16:creationId xmlns:a16="http://schemas.microsoft.com/office/drawing/2014/main" id="{E56525CE-F52E-4878-92CD-DED1FC678A47}"/>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4" name="Freeform 1098">
                <a:extLst>
                  <a:ext uri="{FF2B5EF4-FFF2-40B4-BE49-F238E27FC236}">
                    <a16:creationId xmlns:a16="http://schemas.microsoft.com/office/drawing/2014/main" id="{571783A6-A768-4778-9AAC-F816B4B5609F}"/>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5" name="Freeform 1099">
                <a:extLst>
                  <a:ext uri="{FF2B5EF4-FFF2-40B4-BE49-F238E27FC236}">
                    <a16:creationId xmlns:a16="http://schemas.microsoft.com/office/drawing/2014/main" id="{C1342206-3E94-444B-AA27-43D1D3103C06}"/>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6" name="Freeform 1100">
                <a:extLst>
                  <a:ext uri="{FF2B5EF4-FFF2-40B4-BE49-F238E27FC236}">
                    <a16:creationId xmlns:a16="http://schemas.microsoft.com/office/drawing/2014/main" id="{1BAE8C79-78AC-4A78-BD58-1184F4A587C0}"/>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7" name="Freeform 1101">
                <a:extLst>
                  <a:ext uri="{FF2B5EF4-FFF2-40B4-BE49-F238E27FC236}">
                    <a16:creationId xmlns:a16="http://schemas.microsoft.com/office/drawing/2014/main" id="{2F926ACE-ABEC-4B21-A32D-3E9283B29577}"/>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8" name="Freeform 1102">
                <a:extLst>
                  <a:ext uri="{FF2B5EF4-FFF2-40B4-BE49-F238E27FC236}">
                    <a16:creationId xmlns:a16="http://schemas.microsoft.com/office/drawing/2014/main" id="{73176311-43EA-4ACF-B7F0-52969D6543BC}"/>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99" name="Freeform 1103">
                <a:extLst>
                  <a:ext uri="{FF2B5EF4-FFF2-40B4-BE49-F238E27FC236}">
                    <a16:creationId xmlns:a16="http://schemas.microsoft.com/office/drawing/2014/main" id="{FE6DF2F7-4A8F-4C97-9A43-A676482FA234}"/>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0" name="Freeform 1104">
                <a:extLst>
                  <a:ext uri="{FF2B5EF4-FFF2-40B4-BE49-F238E27FC236}">
                    <a16:creationId xmlns:a16="http://schemas.microsoft.com/office/drawing/2014/main" id="{2D299473-055F-497B-9CD6-70365566073B}"/>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1" name="Freeform 1105">
                <a:extLst>
                  <a:ext uri="{FF2B5EF4-FFF2-40B4-BE49-F238E27FC236}">
                    <a16:creationId xmlns:a16="http://schemas.microsoft.com/office/drawing/2014/main" id="{DFD7367D-0F9B-4EE6-81AA-63246FF72EB8}"/>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2" name="Freeform 1106">
                <a:extLst>
                  <a:ext uri="{FF2B5EF4-FFF2-40B4-BE49-F238E27FC236}">
                    <a16:creationId xmlns:a16="http://schemas.microsoft.com/office/drawing/2014/main" id="{2EF5AFE7-F24E-4141-8DF8-89C324FEF05D}"/>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3" name="Freeform 1107">
                <a:extLst>
                  <a:ext uri="{FF2B5EF4-FFF2-40B4-BE49-F238E27FC236}">
                    <a16:creationId xmlns:a16="http://schemas.microsoft.com/office/drawing/2014/main" id="{745C3139-9AB5-4278-89DD-E7687CE9EEC4}"/>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4" name="Freeform 1108">
                <a:extLst>
                  <a:ext uri="{FF2B5EF4-FFF2-40B4-BE49-F238E27FC236}">
                    <a16:creationId xmlns:a16="http://schemas.microsoft.com/office/drawing/2014/main" id="{4A25AAB2-7526-43FD-AF1F-3D6A6162983E}"/>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5" name="Freeform 1109">
                <a:extLst>
                  <a:ext uri="{FF2B5EF4-FFF2-40B4-BE49-F238E27FC236}">
                    <a16:creationId xmlns:a16="http://schemas.microsoft.com/office/drawing/2014/main" id="{B2215301-E5E8-4069-B094-723A63F91DE3}"/>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6" name="Freeform 1110">
                <a:extLst>
                  <a:ext uri="{FF2B5EF4-FFF2-40B4-BE49-F238E27FC236}">
                    <a16:creationId xmlns:a16="http://schemas.microsoft.com/office/drawing/2014/main" id="{064B3014-9872-482F-9F92-C2074509D347}"/>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7" name="Freeform 1111">
                <a:extLst>
                  <a:ext uri="{FF2B5EF4-FFF2-40B4-BE49-F238E27FC236}">
                    <a16:creationId xmlns:a16="http://schemas.microsoft.com/office/drawing/2014/main" id="{316BE4B8-612B-419A-9971-7A4243DA2030}"/>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8" name="Freeform 1112">
                <a:extLst>
                  <a:ext uri="{FF2B5EF4-FFF2-40B4-BE49-F238E27FC236}">
                    <a16:creationId xmlns:a16="http://schemas.microsoft.com/office/drawing/2014/main" id="{153ACB16-68A8-4AC0-8A78-1E8FD908118F}"/>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09" name="Freeform 1113">
                <a:extLst>
                  <a:ext uri="{FF2B5EF4-FFF2-40B4-BE49-F238E27FC236}">
                    <a16:creationId xmlns:a16="http://schemas.microsoft.com/office/drawing/2014/main" id="{6031D136-D2D1-4F63-8AA9-7A77FE931BA6}"/>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0" name="Freeform 1114">
                <a:extLst>
                  <a:ext uri="{FF2B5EF4-FFF2-40B4-BE49-F238E27FC236}">
                    <a16:creationId xmlns:a16="http://schemas.microsoft.com/office/drawing/2014/main" id="{D6DADC5A-2F5A-4A8A-B576-50506D73170D}"/>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1" name="Freeform 1115">
                <a:extLst>
                  <a:ext uri="{FF2B5EF4-FFF2-40B4-BE49-F238E27FC236}">
                    <a16:creationId xmlns:a16="http://schemas.microsoft.com/office/drawing/2014/main" id="{7CDA1386-DDE8-46B1-9446-0B442CE42369}"/>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2" name="Freeform 1116">
                <a:extLst>
                  <a:ext uri="{FF2B5EF4-FFF2-40B4-BE49-F238E27FC236}">
                    <a16:creationId xmlns:a16="http://schemas.microsoft.com/office/drawing/2014/main" id="{DCB714E2-8B03-4744-BE22-67BD7D3DAA33}"/>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3" name="Freeform 1117">
                <a:extLst>
                  <a:ext uri="{FF2B5EF4-FFF2-40B4-BE49-F238E27FC236}">
                    <a16:creationId xmlns:a16="http://schemas.microsoft.com/office/drawing/2014/main" id="{1E0F7FA5-F432-43F8-BF42-E0E936F48AE2}"/>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4" name="Freeform 1118">
                <a:extLst>
                  <a:ext uri="{FF2B5EF4-FFF2-40B4-BE49-F238E27FC236}">
                    <a16:creationId xmlns:a16="http://schemas.microsoft.com/office/drawing/2014/main" id="{1CFC9B5D-4CB9-43B5-B23B-4D4D0F3050ED}"/>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5" name="Freeform 1119">
                <a:extLst>
                  <a:ext uri="{FF2B5EF4-FFF2-40B4-BE49-F238E27FC236}">
                    <a16:creationId xmlns:a16="http://schemas.microsoft.com/office/drawing/2014/main" id="{9BB49224-D679-4C4B-83BF-021C6F313D08}"/>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6" name="Freeform 1120">
                <a:extLst>
                  <a:ext uri="{FF2B5EF4-FFF2-40B4-BE49-F238E27FC236}">
                    <a16:creationId xmlns:a16="http://schemas.microsoft.com/office/drawing/2014/main" id="{D3C9883F-7BF6-45BD-8A56-83872EA97B9C}"/>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7" name="Freeform 1121">
                <a:extLst>
                  <a:ext uri="{FF2B5EF4-FFF2-40B4-BE49-F238E27FC236}">
                    <a16:creationId xmlns:a16="http://schemas.microsoft.com/office/drawing/2014/main" id="{6FB97D18-46C0-46B4-BFB0-DDED18905ACF}"/>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8" name="Freeform 1122">
                <a:extLst>
                  <a:ext uri="{FF2B5EF4-FFF2-40B4-BE49-F238E27FC236}">
                    <a16:creationId xmlns:a16="http://schemas.microsoft.com/office/drawing/2014/main" id="{D4BA2EE6-3C75-49AE-828A-A22F97E551C9}"/>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19" name="Freeform 1123">
                <a:extLst>
                  <a:ext uri="{FF2B5EF4-FFF2-40B4-BE49-F238E27FC236}">
                    <a16:creationId xmlns:a16="http://schemas.microsoft.com/office/drawing/2014/main" id="{0E7B751E-C69B-460D-9524-14B0853B4F4F}"/>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0" name="Freeform 1124">
                <a:extLst>
                  <a:ext uri="{FF2B5EF4-FFF2-40B4-BE49-F238E27FC236}">
                    <a16:creationId xmlns:a16="http://schemas.microsoft.com/office/drawing/2014/main" id="{61941790-F7D8-4EC3-B3BF-184F934DE738}"/>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1" name="Freeform 1125">
                <a:extLst>
                  <a:ext uri="{FF2B5EF4-FFF2-40B4-BE49-F238E27FC236}">
                    <a16:creationId xmlns:a16="http://schemas.microsoft.com/office/drawing/2014/main" id="{85BAD9B8-EFA4-40C6-8076-859C6D9691F9}"/>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2" name="Freeform 1126">
                <a:extLst>
                  <a:ext uri="{FF2B5EF4-FFF2-40B4-BE49-F238E27FC236}">
                    <a16:creationId xmlns:a16="http://schemas.microsoft.com/office/drawing/2014/main" id="{3629533E-F141-411C-B8E4-B69F8B196513}"/>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3" name="Freeform 1127">
                <a:extLst>
                  <a:ext uri="{FF2B5EF4-FFF2-40B4-BE49-F238E27FC236}">
                    <a16:creationId xmlns:a16="http://schemas.microsoft.com/office/drawing/2014/main" id="{4040A404-0584-4DA8-817F-78BED35EEE1D}"/>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4" name="Freeform 1128">
                <a:extLst>
                  <a:ext uri="{FF2B5EF4-FFF2-40B4-BE49-F238E27FC236}">
                    <a16:creationId xmlns:a16="http://schemas.microsoft.com/office/drawing/2014/main" id="{AD1D37A0-A0FF-4EE9-B198-76FC4BAB852A}"/>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5" name="Freeform 1129">
                <a:extLst>
                  <a:ext uri="{FF2B5EF4-FFF2-40B4-BE49-F238E27FC236}">
                    <a16:creationId xmlns:a16="http://schemas.microsoft.com/office/drawing/2014/main" id="{DE43E5D4-4A43-4670-BDFA-AD303BF41054}"/>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6" name="Freeform 1130">
                <a:extLst>
                  <a:ext uri="{FF2B5EF4-FFF2-40B4-BE49-F238E27FC236}">
                    <a16:creationId xmlns:a16="http://schemas.microsoft.com/office/drawing/2014/main" id="{D134CBCF-87B3-44ED-AA68-D3A551B172B4}"/>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7" name="Freeform 1131">
                <a:extLst>
                  <a:ext uri="{FF2B5EF4-FFF2-40B4-BE49-F238E27FC236}">
                    <a16:creationId xmlns:a16="http://schemas.microsoft.com/office/drawing/2014/main" id="{EF0BD92B-82C0-483A-ACE7-6D5A386382AA}"/>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8" name="Freeform 1132">
                <a:extLst>
                  <a:ext uri="{FF2B5EF4-FFF2-40B4-BE49-F238E27FC236}">
                    <a16:creationId xmlns:a16="http://schemas.microsoft.com/office/drawing/2014/main" id="{A506D152-24D0-4113-8209-9E0BB0381B8A}"/>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29" name="Freeform 1133">
                <a:extLst>
                  <a:ext uri="{FF2B5EF4-FFF2-40B4-BE49-F238E27FC236}">
                    <a16:creationId xmlns:a16="http://schemas.microsoft.com/office/drawing/2014/main" id="{C7C5988A-F973-4DCB-89EE-72258F5331A1}"/>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0" name="Freeform 1134">
                <a:extLst>
                  <a:ext uri="{FF2B5EF4-FFF2-40B4-BE49-F238E27FC236}">
                    <a16:creationId xmlns:a16="http://schemas.microsoft.com/office/drawing/2014/main" id="{07868E57-FA9D-4F86-A246-BEF3855A9EA9}"/>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1" name="Freeform 1135">
                <a:extLst>
                  <a:ext uri="{FF2B5EF4-FFF2-40B4-BE49-F238E27FC236}">
                    <a16:creationId xmlns:a16="http://schemas.microsoft.com/office/drawing/2014/main" id="{967C156B-185E-41C2-B66F-D747069DE79A}"/>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2" name="Freeform 1136">
                <a:extLst>
                  <a:ext uri="{FF2B5EF4-FFF2-40B4-BE49-F238E27FC236}">
                    <a16:creationId xmlns:a16="http://schemas.microsoft.com/office/drawing/2014/main" id="{7374FD37-BFE1-48FE-9781-D80EEBFD05B2}"/>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3" name="Freeform 1137">
                <a:extLst>
                  <a:ext uri="{FF2B5EF4-FFF2-40B4-BE49-F238E27FC236}">
                    <a16:creationId xmlns:a16="http://schemas.microsoft.com/office/drawing/2014/main" id="{3B3162DE-BBB6-465D-A42C-D2F60BEC8593}"/>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4" name="Freeform 1138">
                <a:extLst>
                  <a:ext uri="{FF2B5EF4-FFF2-40B4-BE49-F238E27FC236}">
                    <a16:creationId xmlns:a16="http://schemas.microsoft.com/office/drawing/2014/main" id="{83F6C3CA-BFA9-4876-B2EB-8E4927579C99}"/>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5" name="Freeform 1139">
                <a:extLst>
                  <a:ext uri="{FF2B5EF4-FFF2-40B4-BE49-F238E27FC236}">
                    <a16:creationId xmlns:a16="http://schemas.microsoft.com/office/drawing/2014/main" id="{E1336D59-6827-462C-853A-E9166CEB6138}"/>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6" name="Freeform 1140">
                <a:extLst>
                  <a:ext uri="{FF2B5EF4-FFF2-40B4-BE49-F238E27FC236}">
                    <a16:creationId xmlns:a16="http://schemas.microsoft.com/office/drawing/2014/main" id="{684833C1-F2B2-4FFE-B17D-87678D738317}"/>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7" name="Freeform 1141">
                <a:extLst>
                  <a:ext uri="{FF2B5EF4-FFF2-40B4-BE49-F238E27FC236}">
                    <a16:creationId xmlns:a16="http://schemas.microsoft.com/office/drawing/2014/main" id="{F17EFDFE-67AC-498D-A65C-6C7F15FB9BAF}"/>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8" name="Freeform 1142">
                <a:extLst>
                  <a:ext uri="{FF2B5EF4-FFF2-40B4-BE49-F238E27FC236}">
                    <a16:creationId xmlns:a16="http://schemas.microsoft.com/office/drawing/2014/main" id="{C86DF8BA-C655-43D4-B2D3-AF87637D9DA0}"/>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39" name="Freeform 1143">
                <a:extLst>
                  <a:ext uri="{FF2B5EF4-FFF2-40B4-BE49-F238E27FC236}">
                    <a16:creationId xmlns:a16="http://schemas.microsoft.com/office/drawing/2014/main" id="{9B00EC35-8E63-4108-B53E-25AC66533955}"/>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0" name="Freeform 1144">
                <a:extLst>
                  <a:ext uri="{FF2B5EF4-FFF2-40B4-BE49-F238E27FC236}">
                    <a16:creationId xmlns:a16="http://schemas.microsoft.com/office/drawing/2014/main" id="{457DF079-2989-432D-950C-33265C84ACB4}"/>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1" name="Freeform 1145">
                <a:extLst>
                  <a:ext uri="{FF2B5EF4-FFF2-40B4-BE49-F238E27FC236}">
                    <a16:creationId xmlns:a16="http://schemas.microsoft.com/office/drawing/2014/main" id="{93DF169F-8369-4301-971E-6F335D85A22D}"/>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2" name="Freeform 1146">
                <a:extLst>
                  <a:ext uri="{FF2B5EF4-FFF2-40B4-BE49-F238E27FC236}">
                    <a16:creationId xmlns:a16="http://schemas.microsoft.com/office/drawing/2014/main" id="{22AF4686-DD7F-4240-B239-E07D08397503}"/>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3" name="Freeform 1147">
                <a:extLst>
                  <a:ext uri="{FF2B5EF4-FFF2-40B4-BE49-F238E27FC236}">
                    <a16:creationId xmlns:a16="http://schemas.microsoft.com/office/drawing/2014/main" id="{627341F4-E96B-4A4C-81D9-F882433A4D8E}"/>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4" name="Freeform 1148">
                <a:extLst>
                  <a:ext uri="{FF2B5EF4-FFF2-40B4-BE49-F238E27FC236}">
                    <a16:creationId xmlns:a16="http://schemas.microsoft.com/office/drawing/2014/main" id="{286A93BD-50DB-4D10-BFE4-2C26BE349441}"/>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5" name="Freeform 1149">
                <a:extLst>
                  <a:ext uri="{FF2B5EF4-FFF2-40B4-BE49-F238E27FC236}">
                    <a16:creationId xmlns:a16="http://schemas.microsoft.com/office/drawing/2014/main" id="{90E5E6E6-D345-4EC9-8A9C-FDB30E72272C}"/>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646" name="Freeform 1150">
                <a:extLst>
                  <a:ext uri="{FF2B5EF4-FFF2-40B4-BE49-F238E27FC236}">
                    <a16:creationId xmlns:a16="http://schemas.microsoft.com/office/drawing/2014/main" id="{E997D739-B087-4DB5-BB97-663A448B5DA3}"/>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cxnSp>
          <p:nvCxnSpPr>
            <p:cNvPr id="218" name="Gerader Verbinder 217">
              <a:extLst>
                <a:ext uri="{FF2B5EF4-FFF2-40B4-BE49-F238E27FC236}">
                  <a16:creationId xmlns:a16="http://schemas.microsoft.com/office/drawing/2014/main" id="{C69A5E5D-134B-4A95-A8D0-2ECA18C26DF8}"/>
                </a:ext>
              </a:extLst>
            </p:cNvPr>
            <p:cNvCxnSpPr>
              <a:cxnSpLocks/>
              <a:stCxn id="468" idx="0"/>
              <a:endCxn id="528" idx="0"/>
            </p:cNvCxnSpPr>
            <p:nvPr/>
          </p:nvCxnSpPr>
          <p:spPr>
            <a:xfrm flipH="1">
              <a:off x="3146736" y="2067679"/>
              <a:ext cx="802183" cy="210094"/>
            </a:xfrm>
            <a:prstGeom prst="line">
              <a:avLst/>
            </a:prstGeom>
            <a:ln w="25400">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19" name="Group 1090">
              <a:extLst>
                <a:ext uri="{FF2B5EF4-FFF2-40B4-BE49-F238E27FC236}">
                  <a16:creationId xmlns:a16="http://schemas.microsoft.com/office/drawing/2014/main" id="{2ADE1082-4BB0-465C-B6FE-C89521531CDA}"/>
                </a:ext>
              </a:extLst>
            </p:cNvPr>
            <p:cNvGrpSpPr>
              <a:grpSpLocks noChangeAspect="1"/>
            </p:cNvGrpSpPr>
            <p:nvPr/>
          </p:nvGrpSpPr>
          <p:grpSpPr bwMode="auto">
            <a:xfrm>
              <a:off x="3041460" y="2170731"/>
              <a:ext cx="252000" cy="226468"/>
              <a:chOff x="1392" y="1008"/>
              <a:chExt cx="1824" cy="1536"/>
            </a:xfrm>
          </p:grpSpPr>
          <p:sp>
            <p:nvSpPr>
              <p:cNvPr id="527" name="AutoShape 1091">
                <a:extLst>
                  <a:ext uri="{FF2B5EF4-FFF2-40B4-BE49-F238E27FC236}">
                    <a16:creationId xmlns:a16="http://schemas.microsoft.com/office/drawing/2014/main" id="{62CC7A27-15C2-440C-A330-794FEBAC72B9}"/>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8" name="Oval 1092">
                <a:extLst>
                  <a:ext uri="{FF2B5EF4-FFF2-40B4-BE49-F238E27FC236}">
                    <a16:creationId xmlns:a16="http://schemas.microsoft.com/office/drawing/2014/main" id="{68FC5DC4-20CB-4992-AC5B-975253455C5C}"/>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9" name="Freeform 1093">
                <a:extLst>
                  <a:ext uri="{FF2B5EF4-FFF2-40B4-BE49-F238E27FC236}">
                    <a16:creationId xmlns:a16="http://schemas.microsoft.com/office/drawing/2014/main" id="{A00B6744-3764-4A0A-8BF5-3384455B9B06}"/>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0" name="Freeform 1094">
                <a:extLst>
                  <a:ext uri="{FF2B5EF4-FFF2-40B4-BE49-F238E27FC236}">
                    <a16:creationId xmlns:a16="http://schemas.microsoft.com/office/drawing/2014/main" id="{703DE705-9A3C-49C6-A47C-D702AC768F09}"/>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1" name="Freeform 1095">
                <a:extLst>
                  <a:ext uri="{FF2B5EF4-FFF2-40B4-BE49-F238E27FC236}">
                    <a16:creationId xmlns:a16="http://schemas.microsoft.com/office/drawing/2014/main" id="{8A27FD23-57D5-4758-9BC3-AF0BA98C4A49}"/>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2" name="Freeform 1096">
                <a:extLst>
                  <a:ext uri="{FF2B5EF4-FFF2-40B4-BE49-F238E27FC236}">
                    <a16:creationId xmlns:a16="http://schemas.microsoft.com/office/drawing/2014/main" id="{4B8FF9E9-C142-4BC5-9161-2AE0A6A2677E}"/>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3" name="Freeform 1097">
                <a:extLst>
                  <a:ext uri="{FF2B5EF4-FFF2-40B4-BE49-F238E27FC236}">
                    <a16:creationId xmlns:a16="http://schemas.microsoft.com/office/drawing/2014/main" id="{4A7A4BA1-70C3-457C-ACA0-075BE335C3AC}"/>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4" name="Freeform 1098">
                <a:extLst>
                  <a:ext uri="{FF2B5EF4-FFF2-40B4-BE49-F238E27FC236}">
                    <a16:creationId xmlns:a16="http://schemas.microsoft.com/office/drawing/2014/main" id="{E4D05C19-0118-4011-A6F1-68A27B7CB01A}"/>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5" name="Freeform 1099">
                <a:extLst>
                  <a:ext uri="{FF2B5EF4-FFF2-40B4-BE49-F238E27FC236}">
                    <a16:creationId xmlns:a16="http://schemas.microsoft.com/office/drawing/2014/main" id="{4FF97532-4229-41EF-8201-9A05A0C4D87B}"/>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6" name="Freeform 1100">
                <a:extLst>
                  <a:ext uri="{FF2B5EF4-FFF2-40B4-BE49-F238E27FC236}">
                    <a16:creationId xmlns:a16="http://schemas.microsoft.com/office/drawing/2014/main" id="{0DE88579-F2C9-4F26-9F58-BB057FBA1F19}"/>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7" name="Freeform 1101">
                <a:extLst>
                  <a:ext uri="{FF2B5EF4-FFF2-40B4-BE49-F238E27FC236}">
                    <a16:creationId xmlns:a16="http://schemas.microsoft.com/office/drawing/2014/main" id="{F1F00CAB-1A86-4BC6-8002-F469754401E0}"/>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8" name="Freeform 1102">
                <a:extLst>
                  <a:ext uri="{FF2B5EF4-FFF2-40B4-BE49-F238E27FC236}">
                    <a16:creationId xmlns:a16="http://schemas.microsoft.com/office/drawing/2014/main" id="{502CD481-D0ED-4873-A4EC-873546D767E3}"/>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39" name="Freeform 1103">
                <a:extLst>
                  <a:ext uri="{FF2B5EF4-FFF2-40B4-BE49-F238E27FC236}">
                    <a16:creationId xmlns:a16="http://schemas.microsoft.com/office/drawing/2014/main" id="{03E5013E-50A2-43C0-9524-3F892BC78497}"/>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0" name="Freeform 1104">
                <a:extLst>
                  <a:ext uri="{FF2B5EF4-FFF2-40B4-BE49-F238E27FC236}">
                    <a16:creationId xmlns:a16="http://schemas.microsoft.com/office/drawing/2014/main" id="{1C27D018-DB63-4019-80FF-6C0426AB7723}"/>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1" name="Freeform 1105">
                <a:extLst>
                  <a:ext uri="{FF2B5EF4-FFF2-40B4-BE49-F238E27FC236}">
                    <a16:creationId xmlns:a16="http://schemas.microsoft.com/office/drawing/2014/main" id="{AC38F33B-4579-4B65-8011-2EBB763B9430}"/>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2" name="Freeform 1106">
                <a:extLst>
                  <a:ext uri="{FF2B5EF4-FFF2-40B4-BE49-F238E27FC236}">
                    <a16:creationId xmlns:a16="http://schemas.microsoft.com/office/drawing/2014/main" id="{60C5BCE5-2A49-4D89-B630-493F581B4A8C}"/>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3" name="Freeform 1107">
                <a:extLst>
                  <a:ext uri="{FF2B5EF4-FFF2-40B4-BE49-F238E27FC236}">
                    <a16:creationId xmlns:a16="http://schemas.microsoft.com/office/drawing/2014/main" id="{88EBEFB0-3D3A-45D3-971D-1A843BA7515A}"/>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4" name="Freeform 1108">
                <a:extLst>
                  <a:ext uri="{FF2B5EF4-FFF2-40B4-BE49-F238E27FC236}">
                    <a16:creationId xmlns:a16="http://schemas.microsoft.com/office/drawing/2014/main" id="{C2076E9A-96EF-417A-8F44-A56AE94A46FB}"/>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5" name="Freeform 1109">
                <a:extLst>
                  <a:ext uri="{FF2B5EF4-FFF2-40B4-BE49-F238E27FC236}">
                    <a16:creationId xmlns:a16="http://schemas.microsoft.com/office/drawing/2014/main" id="{8320AF40-B492-4D25-B133-F52634A87C4F}"/>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6" name="Freeform 1110">
                <a:extLst>
                  <a:ext uri="{FF2B5EF4-FFF2-40B4-BE49-F238E27FC236}">
                    <a16:creationId xmlns:a16="http://schemas.microsoft.com/office/drawing/2014/main" id="{FA8834CB-B257-41F0-9F51-5B737FB3DAB3}"/>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7" name="Freeform 1111">
                <a:extLst>
                  <a:ext uri="{FF2B5EF4-FFF2-40B4-BE49-F238E27FC236}">
                    <a16:creationId xmlns:a16="http://schemas.microsoft.com/office/drawing/2014/main" id="{C62FC3E3-930C-4539-A125-6514E11A8095}"/>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8" name="Freeform 1112">
                <a:extLst>
                  <a:ext uri="{FF2B5EF4-FFF2-40B4-BE49-F238E27FC236}">
                    <a16:creationId xmlns:a16="http://schemas.microsoft.com/office/drawing/2014/main" id="{8AEF4E3B-F2FC-4DC3-B25A-C388C7A46D09}"/>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49" name="Freeform 1113">
                <a:extLst>
                  <a:ext uri="{FF2B5EF4-FFF2-40B4-BE49-F238E27FC236}">
                    <a16:creationId xmlns:a16="http://schemas.microsoft.com/office/drawing/2014/main" id="{94383108-E1C5-46D5-A5D4-BBAA208439EE}"/>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0" name="Freeform 1114">
                <a:extLst>
                  <a:ext uri="{FF2B5EF4-FFF2-40B4-BE49-F238E27FC236}">
                    <a16:creationId xmlns:a16="http://schemas.microsoft.com/office/drawing/2014/main" id="{0F4A59DA-88EF-402A-9F3C-BFE277D558C9}"/>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1" name="Freeform 1115">
                <a:extLst>
                  <a:ext uri="{FF2B5EF4-FFF2-40B4-BE49-F238E27FC236}">
                    <a16:creationId xmlns:a16="http://schemas.microsoft.com/office/drawing/2014/main" id="{9DBBFBCB-610E-45BF-88C7-003908E55189}"/>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2" name="Freeform 1116">
                <a:extLst>
                  <a:ext uri="{FF2B5EF4-FFF2-40B4-BE49-F238E27FC236}">
                    <a16:creationId xmlns:a16="http://schemas.microsoft.com/office/drawing/2014/main" id="{35CFD8BC-FC1D-4213-A77A-8DEDB9B022A0}"/>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3" name="Freeform 1117">
                <a:extLst>
                  <a:ext uri="{FF2B5EF4-FFF2-40B4-BE49-F238E27FC236}">
                    <a16:creationId xmlns:a16="http://schemas.microsoft.com/office/drawing/2014/main" id="{D3946684-26B6-40EF-B4AF-B9F27257E4DC}"/>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4" name="Freeform 1118">
                <a:extLst>
                  <a:ext uri="{FF2B5EF4-FFF2-40B4-BE49-F238E27FC236}">
                    <a16:creationId xmlns:a16="http://schemas.microsoft.com/office/drawing/2014/main" id="{0C88411B-BFA7-4D9E-AD3B-6406BA0CD4E1}"/>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5" name="Freeform 1119">
                <a:extLst>
                  <a:ext uri="{FF2B5EF4-FFF2-40B4-BE49-F238E27FC236}">
                    <a16:creationId xmlns:a16="http://schemas.microsoft.com/office/drawing/2014/main" id="{AE04152F-92D4-4F05-BEE4-58D353B0ED80}"/>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6" name="Freeform 1120">
                <a:extLst>
                  <a:ext uri="{FF2B5EF4-FFF2-40B4-BE49-F238E27FC236}">
                    <a16:creationId xmlns:a16="http://schemas.microsoft.com/office/drawing/2014/main" id="{E628B967-FF95-4466-9894-0C3A4BF1A514}"/>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7" name="Freeform 1121">
                <a:extLst>
                  <a:ext uri="{FF2B5EF4-FFF2-40B4-BE49-F238E27FC236}">
                    <a16:creationId xmlns:a16="http://schemas.microsoft.com/office/drawing/2014/main" id="{75B5EC1C-6901-4D76-A7D2-3EE9F8765571}"/>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8" name="Freeform 1122">
                <a:extLst>
                  <a:ext uri="{FF2B5EF4-FFF2-40B4-BE49-F238E27FC236}">
                    <a16:creationId xmlns:a16="http://schemas.microsoft.com/office/drawing/2014/main" id="{EB7A7799-AB00-4856-AD92-398CD90EF856}"/>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59" name="Freeform 1123">
                <a:extLst>
                  <a:ext uri="{FF2B5EF4-FFF2-40B4-BE49-F238E27FC236}">
                    <a16:creationId xmlns:a16="http://schemas.microsoft.com/office/drawing/2014/main" id="{B8125B88-8C87-4B5A-A66F-DF683FF833F9}"/>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0" name="Freeform 1124">
                <a:extLst>
                  <a:ext uri="{FF2B5EF4-FFF2-40B4-BE49-F238E27FC236}">
                    <a16:creationId xmlns:a16="http://schemas.microsoft.com/office/drawing/2014/main" id="{D477717D-FDB8-49E9-8F8B-9992F97620C6}"/>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1" name="Freeform 1125">
                <a:extLst>
                  <a:ext uri="{FF2B5EF4-FFF2-40B4-BE49-F238E27FC236}">
                    <a16:creationId xmlns:a16="http://schemas.microsoft.com/office/drawing/2014/main" id="{5B5FC1A3-384E-4226-B506-083EEA8E680F}"/>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2" name="Freeform 1126">
                <a:extLst>
                  <a:ext uri="{FF2B5EF4-FFF2-40B4-BE49-F238E27FC236}">
                    <a16:creationId xmlns:a16="http://schemas.microsoft.com/office/drawing/2014/main" id="{EA02C900-E151-4EAB-AFBF-2883DBA3CFD2}"/>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3" name="Freeform 1127">
                <a:extLst>
                  <a:ext uri="{FF2B5EF4-FFF2-40B4-BE49-F238E27FC236}">
                    <a16:creationId xmlns:a16="http://schemas.microsoft.com/office/drawing/2014/main" id="{A2E1D245-A844-4B7F-A799-297622E55CDF}"/>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4" name="Freeform 1128">
                <a:extLst>
                  <a:ext uri="{FF2B5EF4-FFF2-40B4-BE49-F238E27FC236}">
                    <a16:creationId xmlns:a16="http://schemas.microsoft.com/office/drawing/2014/main" id="{D1119916-A888-48FD-8DA4-BBDEB1BD0396}"/>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5" name="Freeform 1129">
                <a:extLst>
                  <a:ext uri="{FF2B5EF4-FFF2-40B4-BE49-F238E27FC236}">
                    <a16:creationId xmlns:a16="http://schemas.microsoft.com/office/drawing/2014/main" id="{C2E0D55F-2D89-4E9A-81B0-C8A11AD12549}"/>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6" name="Freeform 1130">
                <a:extLst>
                  <a:ext uri="{FF2B5EF4-FFF2-40B4-BE49-F238E27FC236}">
                    <a16:creationId xmlns:a16="http://schemas.microsoft.com/office/drawing/2014/main" id="{F3315946-5CE5-43DF-9305-EEB934C6880D}"/>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7" name="Freeform 1131">
                <a:extLst>
                  <a:ext uri="{FF2B5EF4-FFF2-40B4-BE49-F238E27FC236}">
                    <a16:creationId xmlns:a16="http://schemas.microsoft.com/office/drawing/2014/main" id="{0AE16EAA-410A-4BBC-A713-69CD194FFAC2}"/>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8" name="Freeform 1132">
                <a:extLst>
                  <a:ext uri="{FF2B5EF4-FFF2-40B4-BE49-F238E27FC236}">
                    <a16:creationId xmlns:a16="http://schemas.microsoft.com/office/drawing/2014/main" id="{38503FFF-44AF-4996-B3B7-DACEA867A572}"/>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69" name="Freeform 1133">
                <a:extLst>
                  <a:ext uri="{FF2B5EF4-FFF2-40B4-BE49-F238E27FC236}">
                    <a16:creationId xmlns:a16="http://schemas.microsoft.com/office/drawing/2014/main" id="{93C371D8-4E4A-4FB8-A1F1-85FFCF1E552C}"/>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0" name="Freeform 1134">
                <a:extLst>
                  <a:ext uri="{FF2B5EF4-FFF2-40B4-BE49-F238E27FC236}">
                    <a16:creationId xmlns:a16="http://schemas.microsoft.com/office/drawing/2014/main" id="{808EA3D3-1858-4199-808D-CFA871D0121E}"/>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1" name="Freeform 1135">
                <a:extLst>
                  <a:ext uri="{FF2B5EF4-FFF2-40B4-BE49-F238E27FC236}">
                    <a16:creationId xmlns:a16="http://schemas.microsoft.com/office/drawing/2014/main" id="{5ADF83C6-F69C-47B9-9A8E-EDA0FAF86143}"/>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2" name="Freeform 1136">
                <a:extLst>
                  <a:ext uri="{FF2B5EF4-FFF2-40B4-BE49-F238E27FC236}">
                    <a16:creationId xmlns:a16="http://schemas.microsoft.com/office/drawing/2014/main" id="{D723CC39-0A79-4968-B6F2-D89ED7778BFD}"/>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3" name="Freeform 1137">
                <a:extLst>
                  <a:ext uri="{FF2B5EF4-FFF2-40B4-BE49-F238E27FC236}">
                    <a16:creationId xmlns:a16="http://schemas.microsoft.com/office/drawing/2014/main" id="{E987F78D-7F8F-4E3A-B9F7-56D619FC1B8B}"/>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4" name="Freeform 1138">
                <a:extLst>
                  <a:ext uri="{FF2B5EF4-FFF2-40B4-BE49-F238E27FC236}">
                    <a16:creationId xmlns:a16="http://schemas.microsoft.com/office/drawing/2014/main" id="{E4211564-5C6A-4B2D-A792-CD2BCB89C926}"/>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5" name="Freeform 1139">
                <a:extLst>
                  <a:ext uri="{FF2B5EF4-FFF2-40B4-BE49-F238E27FC236}">
                    <a16:creationId xmlns:a16="http://schemas.microsoft.com/office/drawing/2014/main" id="{4067B221-ECAF-4F9B-A9DE-2BAC4D759C49}"/>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6" name="Freeform 1140">
                <a:extLst>
                  <a:ext uri="{FF2B5EF4-FFF2-40B4-BE49-F238E27FC236}">
                    <a16:creationId xmlns:a16="http://schemas.microsoft.com/office/drawing/2014/main" id="{3277D7C7-F39F-4A9D-858C-EE9DD1D4935A}"/>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7" name="Freeform 1141">
                <a:extLst>
                  <a:ext uri="{FF2B5EF4-FFF2-40B4-BE49-F238E27FC236}">
                    <a16:creationId xmlns:a16="http://schemas.microsoft.com/office/drawing/2014/main" id="{15784DB2-BAF5-4F5B-AE40-6B6D9E0B26FF}"/>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8" name="Freeform 1142">
                <a:extLst>
                  <a:ext uri="{FF2B5EF4-FFF2-40B4-BE49-F238E27FC236}">
                    <a16:creationId xmlns:a16="http://schemas.microsoft.com/office/drawing/2014/main" id="{56F5B8D5-8C5A-4FFD-A390-EB275F608AA7}"/>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79" name="Freeform 1143">
                <a:extLst>
                  <a:ext uri="{FF2B5EF4-FFF2-40B4-BE49-F238E27FC236}">
                    <a16:creationId xmlns:a16="http://schemas.microsoft.com/office/drawing/2014/main" id="{0F7A2761-D393-4103-91A6-AB3364D560B3}"/>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0" name="Freeform 1144">
                <a:extLst>
                  <a:ext uri="{FF2B5EF4-FFF2-40B4-BE49-F238E27FC236}">
                    <a16:creationId xmlns:a16="http://schemas.microsoft.com/office/drawing/2014/main" id="{B9B7CC77-B980-4BC6-B686-59A24AE23927}"/>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1" name="Freeform 1145">
                <a:extLst>
                  <a:ext uri="{FF2B5EF4-FFF2-40B4-BE49-F238E27FC236}">
                    <a16:creationId xmlns:a16="http://schemas.microsoft.com/office/drawing/2014/main" id="{D9B55FC8-A3D3-43F7-914E-A6D7D9697FBF}"/>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2" name="Freeform 1146">
                <a:extLst>
                  <a:ext uri="{FF2B5EF4-FFF2-40B4-BE49-F238E27FC236}">
                    <a16:creationId xmlns:a16="http://schemas.microsoft.com/office/drawing/2014/main" id="{1EE02995-7F88-447C-A6AA-423D3C6D6430}"/>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3" name="Freeform 1147">
                <a:extLst>
                  <a:ext uri="{FF2B5EF4-FFF2-40B4-BE49-F238E27FC236}">
                    <a16:creationId xmlns:a16="http://schemas.microsoft.com/office/drawing/2014/main" id="{4D1DAD1F-5D8D-489B-874B-250396ECBC40}"/>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4" name="Freeform 1148">
                <a:extLst>
                  <a:ext uri="{FF2B5EF4-FFF2-40B4-BE49-F238E27FC236}">
                    <a16:creationId xmlns:a16="http://schemas.microsoft.com/office/drawing/2014/main" id="{2970ACFB-16B1-42A3-9D09-BFC8BAB0AA02}"/>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5" name="Freeform 1149">
                <a:extLst>
                  <a:ext uri="{FF2B5EF4-FFF2-40B4-BE49-F238E27FC236}">
                    <a16:creationId xmlns:a16="http://schemas.microsoft.com/office/drawing/2014/main" id="{95B92447-88C7-45B9-BCF5-726CAC4CF894}"/>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86" name="Freeform 1150">
                <a:extLst>
                  <a:ext uri="{FF2B5EF4-FFF2-40B4-BE49-F238E27FC236}">
                    <a16:creationId xmlns:a16="http://schemas.microsoft.com/office/drawing/2014/main" id="{AB331439-17BA-4313-A67C-25D0FD37E307}"/>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20" name="Group 1090">
              <a:extLst>
                <a:ext uri="{FF2B5EF4-FFF2-40B4-BE49-F238E27FC236}">
                  <a16:creationId xmlns:a16="http://schemas.microsoft.com/office/drawing/2014/main" id="{1B2AF1B4-9AB2-4BEE-82C4-5BD65A1D6B5F}"/>
                </a:ext>
              </a:extLst>
            </p:cNvPr>
            <p:cNvGrpSpPr>
              <a:grpSpLocks noChangeAspect="1"/>
            </p:cNvGrpSpPr>
            <p:nvPr/>
          </p:nvGrpSpPr>
          <p:grpSpPr bwMode="auto">
            <a:xfrm>
              <a:off x="3843643" y="1960637"/>
              <a:ext cx="252000" cy="226468"/>
              <a:chOff x="1392" y="1008"/>
              <a:chExt cx="1824" cy="1536"/>
            </a:xfrm>
          </p:grpSpPr>
          <p:sp>
            <p:nvSpPr>
              <p:cNvPr id="467" name="AutoShape 1091">
                <a:extLst>
                  <a:ext uri="{FF2B5EF4-FFF2-40B4-BE49-F238E27FC236}">
                    <a16:creationId xmlns:a16="http://schemas.microsoft.com/office/drawing/2014/main" id="{F650B2A4-DBC3-4A46-ACE3-BED839412545}"/>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8" name="Oval 1092">
                <a:extLst>
                  <a:ext uri="{FF2B5EF4-FFF2-40B4-BE49-F238E27FC236}">
                    <a16:creationId xmlns:a16="http://schemas.microsoft.com/office/drawing/2014/main" id="{A857EFC0-DEAF-492B-BED9-7DBC78160B3C}"/>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9" name="Freeform 1093">
                <a:extLst>
                  <a:ext uri="{FF2B5EF4-FFF2-40B4-BE49-F238E27FC236}">
                    <a16:creationId xmlns:a16="http://schemas.microsoft.com/office/drawing/2014/main" id="{C5E63B09-3631-4B40-BCD2-91DD42B237AF}"/>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0" name="Freeform 1094">
                <a:extLst>
                  <a:ext uri="{FF2B5EF4-FFF2-40B4-BE49-F238E27FC236}">
                    <a16:creationId xmlns:a16="http://schemas.microsoft.com/office/drawing/2014/main" id="{FA92BFE8-2527-4FE3-BEF4-12A7AB5A0A7D}"/>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1" name="Freeform 1095">
                <a:extLst>
                  <a:ext uri="{FF2B5EF4-FFF2-40B4-BE49-F238E27FC236}">
                    <a16:creationId xmlns:a16="http://schemas.microsoft.com/office/drawing/2014/main" id="{5B57266E-731F-4A80-96D3-F0116A184ACA}"/>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2" name="Freeform 1096">
                <a:extLst>
                  <a:ext uri="{FF2B5EF4-FFF2-40B4-BE49-F238E27FC236}">
                    <a16:creationId xmlns:a16="http://schemas.microsoft.com/office/drawing/2014/main" id="{094BC555-7444-4E34-9EA9-9363CCEE1DDE}"/>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3" name="Freeform 1097">
                <a:extLst>
                  <a:ext uri="{FF2B5EF4-FFF2-40B4-BE49-F238E27FC236}">
                    <a16:creationId xmlns:a16="http://schemas.microsoft.com/office/drawing/2014/main" id="{C08EEEE4-9EF8-435D-AC59-A3B117B8B122}"/>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4" name="Freeform 1098">
                <a:extLst>
                  <a:ext uri="{FF2B5EF4-FFF2-40B4-BE49-F238E27FC236}">
                    <a16:creationId xmlns:a16="http://schemas.microsoft.com/office/drawing/2014/main" id="{A32EAB80-F6E2-4608-8D18-6EB8890A692B}"/>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5" name="Freeform 1099">
                <a:extLst>
                  <a:ext uri="{FF2B5EF4-FFF2-40B4-BE49-F238E27FC236}">
                    <a16:creationId xmlns:a16="http://schemas.microsoft.com/office/drawing/2014/main" id="{823EF4CE-9EB9-4CCB-B53A-39CC1302778C}"/>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6" name="Freeform 1100">
                <a:extLst>
                  <a:ext uri="{FF2B5EF4-FFF2-40B4-BE49-F238E27FC236}">
                    <a16:creationId xmlns:a16="http://schemas.microsoft.com/office/drawing/2014/main" id="{DC66E711-7B97-4259-9BCE-F01549228B56}"/>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7" name="Freeform 1101">
                <a:extLst>
                  <a:ext uri="{FF2B5EF4-FFF2-40B4-BE49-F238E27FC236}">
                    <a16:creationId xmlns:a16="http://schemas.microsoft.com/office/drawing/2014/main" id="{23B913D2-B93C-47C7-9518-78F7F916F1C5}"/>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8" name="Freeform 1102">
                <a:extLst>
                  <a:ext uri="{FF2B5EF4-FFF2-40B4-BE49-F238E27FC236}">
                    <a16:creationId xmlns:a16="http://schemas.microsoft.com/office/drawing/2014/main" id="{1B3A09FD-0080-4086-A5EB-811D661BFCC5}"/>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79" name="Freeform 1103">
                <a:extLst>
                  <a:ext uri="{FF2B5EF4-FFF2-40B4-BE49-F238E27FC236}">
                    <a16:creationId xmlns:a16="http://schemas.microsoft.com/office/drawing/2014/main" id="{BF8B5041-7407-48F1-A39C-469BD585F5DA}"/>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0" name="Freeform 1104">
                <a:extLst>
                  <a:ext uri="{FF2B5EF4-FFF2-40B4-BE49-F238E27FC236}">
                    <a16:creationId xmlns:a16="http://schemas.microsoft.com/office/drawing/2014/main" id="{8D0EDB5A-9D82-4168-B0CF-09D65BC1ED9F}"/>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1" name="Freeform 1105">
                <a:extLst>
                  <a:ext uri="{FF2B5EF4-FFF2-40B4-BE49-F238E27FC236}">
                    <a16:creationId xmlns:a16="http://schemas.microsoft.com/office/drawing/2014/main" id="{2AC95352-2ECF-4826-AC69-79248B2FF363}"/>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2" name="Freeform 1106">
                <a:extLst>
                  <a:ext uri="{FF2B5EF4-FFF2-40B4-BE49-F238E27FC236}">
                    <a16:creationId xmlns:a16="http://schemas.microsoft.com/office/drawing/2014/main" id="{7877B13A-0D20-4AAE-912A-1F82C58FDB8E}"/>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3" name="Freeform 1107">
                <a:extLst>
                  <a:ext uri="{FF2B5EF4-FFF2-40B4-BE49-F238E27FC236}">
                    <a16:creationId xmlns:a16="http://schemas.microsoft.com/office/drawing/2014/main" id="{B406258A-2BD3-4DBF-9DE7-AB6550A83333}"/>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4" name="Freeform 1108">
                <a:extLst>
                  <a:ext uri="{FF2B5EF4-FFF2-40B4-BE49-F238E27FC236}">
                    <a16:creationId xmlns:a16="http://schemas.microsoft.com/office/drawing/2014/main" id="{1AD97417-61B4-4245-9405-8D4D2820FDAF}"/>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5" name="Freeform 1109">
                <a:extLst>
                  <a:ext uri="{FF2B5EF4-FFF2-40B4-BE49-F238E27FC236}">
                    <a16:creationId xmlns:a16="http://schemas.microsoft.com/office/drawing/2014/main" id="{6DC1F1FE-A61B-4990-BCF0-5D8A5AB5D60E}"/>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6" name="Freeform 1110">
                <a:extLst>
                  <a:ext uri="{FF2B5EF4-FFF2-40B4-BE49-F238E27FC236}">
                    <a16:creationId xmlns:a16="http://schemas.microsoft.com/office/drawing/2014/main" id="{EC4AB5E8-55DC-4E08-9EBC-D81EFC23A2C1}"/>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7" name="Freeform 1111">
                <a:extLst>
                  <a:ext uri="{FF2B5EF4-FFF2-40B4-BE49-F238E27FC236}">
                    <a16:creationId xmlns:a16="http://schemas.microsoft.com/office/drawing/2014/main" id="{44E5BD12-C745-4885-B4BC-FC188481D783}"/>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8" name="Freeform 1112">
                <a:extLst>
                  <a:ext uri="{FF2B5EF4-FFF2-40B4-BE49-F238E27FC236}">
                    <a16:creationId xmlns:a16="http://schemas.microsoft.com/office/drawing/2014/main" id="{8C83FD28-6EED-4E4C-990F-E6CB1E0CE37E}"/>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89" name="Freeform 1113">
                <a:extLst>
                  <a:ext uri="{FF2B5EF4-FFF2-40B4-BE49-F238E27FC236}">
                    <a16:creationId xmlns:a16="http://schemas.microsoft.com/office/drawing/2014/main" id="{9DE9D8E7-CB64-4C20-AD7C-B39F3FB80BD7}"/>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0" name="Freeform 1114">
                <a:extLst>
                  <a:ext uri="{FF2B5EF4-FFF2-40B4-BE49-F238E27FC236}">
                    <a16:creationId xmlns:a16="http://schemas.microsoft.com/office/drawing/2014/main" id="{124D980B-CCA1-4AA0-BDE3-3E86E410EFD4}"/>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1" name="Freeform 1115">
                <a:extLst>
                  <a:ext uri="{FF2B5EF4-FFF2-40B4-BE49-F238E27FC236}">
                    <a16:creationId xmlns:a16="http://schemas.microsoft.com/office/drawing/2014/main" id="{9BA699EA-A5A1-419F-978D-5DE354127859}"/>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2" name="Freeform 1116">
                <a:extLst>
                  <a:ext uri="{FF2B5EF4-FFF2-40B4-BE49-F238E27FC236}">
                    <a16:creationId xmlns:a16="http://schemas.microsoft.com/office/drawing/2014/main" id="{7DA0801A-CAE1-4AE3-B625-74AFE29A4308}"/>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3" name="Freeform 1117">
                <a:extLst>
                  <a:ext uri="{FF2B5EF4-FFF2-40B4-BE49-F238E27FC236}">
                    <a16:creationId xmlns:a16="http://schemas.microsoft.com/office/drawing/2014/main" id="{6ADD49B6-EB72-446D-8412-9A80F750EC7B}"/>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4" name="Freeform 1118">
                <a:extLst>
                  <a:ext uri="{FF2B5EF4-FFF2-40B4-BE49-F238E27FC236}">
                    <a16:creationId xmlns:a16="http://schemas.microsoft.com/office/drawing/2014/main" id="{3738412E-36D9-4066-8FF0-D05F822A874E}"/>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5" name="Freeform 1119">
                <a:extLst>
                  <a:ext uri="{FF2B5EF4-FFF2-40B4-BE49-F238E27FC236}">
                    <a16:creationId xmlns:a16="http://schemas.microsoft.com/office/drawing/2014/main" id="{957854BD-BF33-44CF-A0C2-75FA6CD00C80}"/>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6" name="Freeform 1120">
                <a:extLst>
                  <a:ext uri="{FF2B5EF4-FFF2-40B4-BE49-F238E27FC236}">
                    <a16:creationId xmlns:a16="http://schemas.microsoft.com/office/drawing/2014/main" id="{AACD99CD-6E79-4A01-A443-242070CF6AEC}"/>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7" name="Freeform 1121">
                <a:extLst>
                  <a:ext uri="{FF2B5EF4-FFF2-40B4-BE49-F238E27FC236}">
                    <a16:creationId xmlns:a16="http://schemas.microsoft.com/office/drawing/2014/main" id="{51869469-4CB5-492E-A1C3-B37E3E066E78}"/>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8" name="Freeform 1122">
                <a:extLst>
                  <a:ext uri="{FF2B5EF4-FFF2-40B4-BE49-F238E27FC236}">
                    <a16:creationId xmlns:a16="http://schemas.microsoft.com/office/drawing/2014/main" id="{DAD1FEFE-0A52-4D1D-9944-F136A4F29306}"/>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99" name="Freeform 1123">
                <a:extLst>
                  <a:ext uri="{FF2B5EF4-FFF2-40B4-BE49-F238E27FC236}">
                    <a16:creationId xmlns:a16="http://schemas.microsoft.com/office/drawing/2014/main" id="{9C3296F6-EA97-4E6B-AEF7-2D827056218A}"/>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0" name="Freeform 1124">
                <a:extLst>
                  <a:ext uri="{FF2B5EF4-FFF2-40B4-BE49-F238E27FC236}">
                    <a16:creationId xmlns:a16="http://schemas.microsoft.com/office/drawing/2014/main" id="{60DB3BED-5294-4901-8470-B2189730C9CE}"/>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1" name="Freeform 1125">
                <a:extLst>
                  <a:ext uri="{FF2B5EF4-FFF2-40B4-BE49-F238E27FC236}">
                    <a16:creationId xmlns:a16="http://schemas.microsoft.com/office/drawing/2014/main" id="{665DED48-620F-4616-9E1E-0C9E1DE4E2BF}"/>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2" name="Freeform 1126">
                <a:extLst>
                  <a:ext uri="{FF2B5EF4-FFF2-40B4-BE49-F238E27FC236}">
                    <a16:creationId xmlns:a16="http://schemas.microsoft.com/office/drawing/2014/main" id="{DE7B3EDA-04EB-4656-9467-D924AB6D40AA}"/>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3" name="Freeform 1127">
                <a:extLst>
                  <a:ext uri="{FF2B5EF4-FFF2-40B4-BE49-F238E27FC236}">
                    <a16:creationId xmlns:a16="http://schemas.microsoft.com/office/drawing/2014/main" id="{4FFF3752-A634-478D-B00B-5A6119BD6149}"/>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4" name="Freeform 1128">
                <a:extLst>
                  <a:ext uri="{FF2B5EF4-FFF2-40B4-BE49-F238E27FC236}">
                    <a16:creationId xmlns:a16="http://schemas.microsoft.com/office/drawing/2014/main" id="{76F33BF3-BEEF-40F5-9DE3-1E2D61C63F8C}"/>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5" name="Freeform 1129">
                <a:extLst>
                  <a:ext uri="{FF2B5EF4-FFF2-40B4-BE49-F238E27FC236}">
                    <a16:creationId xmlns:a16="http://schemas.microsoft.com/office/drawing/2014/main" id="{B88D5164-DFB8-41C9-8956-9B2D90EB7099}"/>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6" name="Freeform 1130">
                <a:extLst>
                  <a:ext uri="{FF2B5EF4-FFF2-40B4-BE49-F238E27FC236}">
                    <a16:creationId xmlns:a16="http://schemas.microsoft.com/office/drawing/2014/main" id="{99017B54-FD80-444D-A5CC-3D6075331D07}"/>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7" name="Freeform 1131">
                <a:extLst>
                  <a:ext uri="{FF2B5EF4-FFF2-40B4-BE49-F238E27FC236}">
                    <a16:creationId xmlns:a16="http://schemas.microsoft.com/office/drawing/2014/main" id="{7F20B920-BBE7-4461-AA93-1ECFA2A8D67F}"/>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8" name="Freeform 1132">
                <a:extLst>
                  <a:ext uri="{FF2B5EF4-FFF2-40B4-BE49-F238E27FC236}">
                    <a16:creationId xmlns:a16="http://schemas.microsoft.com/office/drawing/2014/main" id="{8B2E87C3-0078-4B4A-A072-0261B0BFA803}"/>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09" name="Freeform 1133">
                <a:extLst>
                  <a:ext uri="{FF2B5EF4-FFF2-40B4-BE49-F238E27FC236}">
                    <a16:creationId xmlns:a16="http://schemas.microsoft.com/office/drawing/2014/main" id="{2169B69B-53BA-42F9-898C-DFC563025103}"/>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0" name="Freeform 1134">
                <a:extLst>
                  <a:ext uri="{FF2B5EF4-FFF2-40B4-BE49-F238E27FC236}">
                    <a16:creationId xmlns:a16="http://schemas.microsoft.com/office/drawing/2014/main" id="{E48E3381-8E51-4903-9BAE-97CDDE0688B1}"/>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1" name="Freeform 1135">
                <a:extLst>
                  <a:ext uri="{FF2B5EF4-FFF2-40B4-BE49-F238E27FC236}">
                    <a16:creationId xmlns:a16="http://schemas.microsoft.com/office/drawing/2014/main" id="{7FA29B96-EE5A-4D17-861A-E48707C1AA86}"/>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2" name="Freeform 1136">
                <a:extLst>
                  <a:ext uri="{FF2B5EF4-FFF2-40B4-BE49-F238E27FC236}">
                    <a16:creationId xmlns:a16="http://schemas.microsoft.com/office/drawing/2014/main" id="{3FF2471A-5F68-4A9A-8652-CC6D9969E624}"/>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3" name="Freeform 1137">
                <a:extLst>
                  <a:ext uri="{FF2B5EF4-FFF2-40B4-BE49-F238E27FC236}">
                    <a16:creationId xmlns:a16="http://schemas.microsoft.com/office/drawing/2014/main" id="{0F5D3EF2-B191-4539-A2DE-B993CAD54AAD}"/>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4" name="Freeform 1138">
                <a:extLst>
                  <a:ext uri="{FF2B5EF4-FFF2-40B4-BE49-F238E27FC236}">
                    <a16:creationId xmlns:a16="http://schemas.microsoft.com/office/drawing/2014/main" id="{82B6CFEB-7843-45D7-B3F9-6849F44E23AD}"/>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5" name="Freeform 1139">
                <a:extLst>
                  <a:ext uri="{FF2B5EF4-FFF2-40B4-BE49-F238E27FC236}">
                    <a16:creationId xmlns:a16="http://schemas.microsoft.com/office/drawing/2014/main" id="{96E65A1F-D43D-4606-9AD2-6AC0491D7C4E}"/>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6" name="Freeform 1140">
                <a:extLst>
                  <a:ext uri="{FF2B5EF4-FFF2-40B4-BE49-F238E27FC236}">
                    <a16:creationId xmlns:a16="http://schemas.microsoft.com/office/drawing/2014/main" id="{28020FD6-8B1F-4AD1-8FE0-A9C9230B4A18}"/>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7" name="Freeform 1141">
                <a:extLst>
                  <a:ext uri="{FF2B5EF4-FFF2-40B4-BE49-F238E27FC236}">
                    <a16:creationId xmlns:a16="http://schemas.microsoft.com/office/drawing/2014/main" id="{54E763A2-9100-43D5-86B7-E6F0B37D8241}"/>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8" name="Freeform 1142">
                <a:extLst>
                  <a:ext uri="{FF2B5EF4-FFF2-40B4-BE49-F238E27FC236}">
                    <a16:creationId xmlns:a16="http://schemas.microsoft.com/office/drawing/2014/main" id="{2F7F8F08-3408-428E-B3B7-9F2622E1579E}"/>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19" name="Freeform 1143">
                <a:extLst>
                  <a:ext uri="{FF2B5EF4-FFF2-40B4-BE49-F238E27FC236}">
                    <a16:creationId xmlns:a16="http://schemas.microsoft.com/office/drawing/2014/main" id="{4EAF5E8A-E6AB-48C5-8BD1-D8F71C238BC1}"/>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0" name="Freeform 1144">
                <a:extLst>
                  <a:ext uri="{FF2B5EF4-FFF2-40B4-BE49-F238E27FC236}">
                    <a16:creationId xmlns:a16="http://schemas.microsoft.com/office/drawing/2014/main" id="{50851A2D-8896-4C39-95CA-F453AD25B153}"/>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1" name="Freeform 1145">
                <a:extLst>
                  <a:ext uri="{FF2B5EF4-FFF2-40B4-BE49-F238E27FC236}">
                    <a16:creationId xmlns:a16="http://schemas.microsoft.com/office/drawing/2014/main" id="{9C4F2599-461C-405D-970E-360F10C3500D}"/>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2" name="Freeform 1146">
                <a:extLst>
                  <a:ext uri="{FF2B5EF4-FFF2-40B4-BE49-F238E27FC236}">
                    <a16:creationId xmlns:a16="http://schemas.microsoft.com/office/drawing/2014/main" id="{17701C67-2859-4714-9613-47665871580C}"/>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3" name="Freeform 1147">
                <a:extLst>
                  <a:ext uri="{FF2B5EF4-FFF2-40B4-BE49-F238E27FC236}">
                    <a16:creationId xmlns:a16="http://schemas.microsoft.com/office/drawing/2014/main" id="{EF2E005D-9BCD-41EE-9F49-A2DB55F9C072}"/>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4" name="Freeform 1148">
                <a:extLst>
                  <a:ext uri="{FF2B5EF4-FFF2-40B4-BE49-F238E27FC236}">
                    <a16:creationId xmlns:a16="http://schemas.microsoft.com/office/drawing/2014/main" id="{69A60DD6-6D64-427B-9D5A-84154DE6747B}"/>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5" name="Freeform 1149">
                <a:extLst>
                  <a:ext uri="{FF2B5EF4-FFF2-40B4-BE49-F238E27FC236}">
                    <a16:creationId xmlns:a16="http://schemas.microsoft.com/office/drawing/2014/main" id="{FE035ED0-8B66-4073-911C-FB00996EB08C}"/>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526" name="Freeform 1150">
                <a:extLst>
                  <a:ext uri="{FF2B5EF4-FFF2-40B4-BE49-F238E27FC236}">
                    <a16:creationId xmlns:a16="http://schemas.microsoft.com/office/drawing/2014/main" id="{836BEEFB-F3A4-4B75-9CAF-FAF357C38330}"/>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cxnSp>
          <p:nvCxnSpPr>
            <p:cNvPr id="221" name="Gerader Verbinder 220">
              <a:extLst>
                <a:ext uri="{FF2B5EF4-FFF2-40B4-BE49-F238E27FC236}">
                  <a16:creationId xmlns:a16="http://schemas.microsoft.com/office/drawing/2014/main" id="{2949056B-E2F8-4450-9A2F-4FBFE3A7B19E}"/>
                </a:ext>
              </a:extLst>
            </p:cNvPr>
            <p:cNvCxnSpPr>
              <a:cxnSpLocks/>
              <a:stCxn id="348" idx="0"/>
              <a:endCxn id="408" idx="0"/>
            </p:cNvCxnSpPr>
            <p:nvPr/>
          </p:nvCxnSpPr>
          <p:spPr>
            <a:xfrm flipH="1" flipV="1">
              <a:off x="2638700" y="1506216"/>
              <a:ext cx="312195" cy="399478"/>
            </a:xfrm>
            <a:prstGeom prst="line">
              <a:avLst/>
            </a:prstGeom>
            <a:ln w="25400">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2" name="Group 1090">
              <a:extLst>
                <a:ext uri="{FF2B5EF4-FFF2-40B4-BE49-F238E27FC236}">
                  <a16:creationId xmlns:a16="http://schemas.microsoft.com/office/drawing/2014/main" id="{D0D8FAC2-CF94-4F8A-ABE2-3FDD9DE2B8F9}"/>
                </a:ext>
              </a:extLst>
            </p:cNvPr>
            <p:cNvGrpSpPr>
              <a:grpSpLocks noChangeAspect="1"/>
            </p:cNvGrpSpPr>
            <p:nvPr/>
          </p:nvGrpSpPr>
          <p:grpSpPr bwMode="auto">
            <a:xfrm>
              <a:off x="2533424" y="1399174"/>
              <a:ext cx="252000" cy="226468"/>
              <a:chOff x="1392" y="1008"/>
              <a:chExt cx="1824" cy="1536"/>
            </a:xfrm>
          </p:grpSpPr>
          <p:sp>
            <p:nvSpPr>
              <p:cNvPr id="407" name="AutoShape 1091">
                <a:extLst>
                  <a:ext uri="{FF2B5EF4-FFF2-40B4-BE49-F238E27FC236}">
                    <a16:creationId xmlns:a16="http://schemas.microsoft.com/office/drawing/2014/main" id="{441020E6-413F-4CF7-B560-6927E74261C4}"/>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8" name="Oval 1092">
                <a:extLst>
                  <a:ext uri="{FF2B5EF4-FFF2-40B4-BE49-F238E27FC236}">
                    <a16:creationId xmlns:a16="http://schemas.microsoft.com/office/drawing/2014/main" id="{651014D8-692F-4813-9858-784EC9C1CF24}"/>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9" name="Freeform 1093">
                <a:extLst>
                  <a:ext uri="{FF2B5EF4-FFF2-40B4-BE49-F238E27FC236}">
                    <a16:creationId xmlns:a16="http://schemas.microsoft.com/office/drawing/2014/main" id="{BF6FA83B-C4A1-42E7-821A-3D73D927B712}"/>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0" name="Freeform 1094">
                <a:extLst>
                  <a:ext uri="{FF2B5EF4-FFF2-40B4-BE49-F238E27FC236}">
                    <a16:creationId xmlns:a16="http://schemas.microsoft.com/office/drawing/2014/main" id="{9079F2FF-9C19-4940-AE08-FA106F68FEF4}"/>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1" name="Freeform 1095">
                <a:extLst>
                  <a:ext uri="{FF2B5EF4-FFF2-40B4-BE49-F238E27FC236}">
                    <a16:creationId xmlns:a16="http://schemas.microsoft.com/office/drawing/2014/main" id="{9102609D-D1F3-4640-9C0D-C0E030E775DA}"/>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2" name="Freeform 1096">
                <a:extLst>
                  <a:ext uri="{FF2B5EF4-FFF2-40B4-BE49-F238E27FC236}">
                    <a16:creationId xmlns:a16="http://schemas.microsoft.com/office/drawing/2014/main" id="{2DE8DDD3-BC71-4766-AAD4-2A280707BDCD}"/>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3" name="Freeform 1097">
                <a:extLst>
                  <a:ext uri="{FF2B5EF4-FFF2-40B4-BE49-F238E27FC236}">
                    <a16:creationId xmlns:a16="http://schemas.microsoft.com/office/drawing/2014/main" id="{8778F1F5-3CE5-43EA-8ED6-ADAE7841CBF7}"/>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4" name="Freeform 1098">
                <a:extLst>
                  <a:ext uri="{FF2B5EF4-FFF2-40B4-BE49-F238E27FC236}">
                    <a16:creationId xmlns:a16="http://schemas.microsoft.com/office/drawing/2014/main" id="{CA86B228-4A84-4912-A60C-3D94BEF57DBC}"/>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5" name="Freeform 1099">
                <a:extLst>
                  <a:ext uri="{FF2B5EF4-FFF2-40B4-BE49-F238E27FC236}">
                    <a16:creationId xmlns:a16="http://schemas.microsoft.com/office/drawing/2014/main" id="{841876FC-A31C-4C92-8795-CA04D1BA8D15}"/>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6" name="Freeform 1100">
                <a:extLst>
                  <a:ext uri="{FF2B5EF4-FFF2-40B4-BE49-F238E27FC236}">
                    <a16:creationId xmlns:a16="http://schemas.microsoft.com/office/drawing/2014/main" id="{75868274-C0C6-4D5D-AD0A-000453E6D2A7}"/>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7" name="Freeform 1101">
                <a:extLst>
                  <a:ext uri="{FF2B5EF4-FFF2-40B4-BE49-F238E27FC236}">
                    <a16:creationId xmlns:a16="http://schemas.microsoft.com/office/drawing/2014/main" id="{0DF8DADC-73A2-4B76-B983-81262D5FDA66}"/>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8" name="Freeform 1102">
                <a:extLst>
                  <a:ext uri="{FF2B5EF4-FFF2-40B4-BE49-F238E27FC236}">
                    <a16:creationId xmlns:a16="http://schemas.microsoft.com/office/drawing/2014/main" id="{DC77B7A4-B63C-45C7-9D98-3B418AE737D3}"/>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19" name="Freeform 1103">
                <a:extLst>
                  <a:ext uri="{FF2B5EF4-FFF2-40B4-BE49-F238E27FC236}">
                    <a16:creationId xmlns:a16="http://schemas.microsoft.com/office/drawing/2014/main" id="{5C4BCDA3-A543-423B-AF3C-3BA5EA40415A}"/>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0" name="Freeform 1104">
                <a:extLst>
                  <a:ext uri="{FF2B5EF4-FFF2-40B4-BE49-F238E27FC236}">
                    <a16:creationId xmlns:a16="http://schemas.microsoft.com/office/drawing/2014/main" id="{F157A596-97F1-4629-8C71-F49D044AF0F8}"/>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1" name="Freeform 1105">
                <a:extLst>
                  <a:ext uri="{FF2B5EF4-FFF2-40B4-BE49-F238E27FC236}">
                    <a16:creationId xmlns:a16="http://schemas.microsoft.com/office/drawing/2014/main" id="{F41E897F-8B98-420E-91E7-875A7AFA7200}"/>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2" name="Freeform 1106">
                <a:extLst>
                  <a:ext uri="{FF2B5EF4-FFF2-40B4-BE49-F238E27FC236}">
                    <a16:creationId xmlns:a16="http://schemas.microsoft.com/office/drawing/2014/main" id="{91AA7521-E423-4BC2-8578-F63AA919C650}"/>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3" name="Freeform 1107">
                <a:extLst>
                  <a:ext uri="{FF2B5EF4-FFF2-40B4-BE49-F238E27FC236}">
                    <a16:creationId xmlns:a16="http://schemas.microsoft.com/office/drawing/2014/main" id="{4FC896D2-5D57-4CFC-8BE3-0CA1E2932831}"/>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4" name="Freeform 1108">
                <a:extLst>
                  <a:ext uri="{FF2B5EF4-FFF2-40B4-BE49-F238E27FC236}">
                    <a16:creationId xmlns:a16="http://schemas.microsoft.com/office/drawing/2014/main" id="{B9D54CFC-81C0-4D23-94BF-3A3B7D5A73D6}"/>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5" name="Freeform 1109">
                <a:extLst>
                  <a:ext uri="{FF2B5EF4-FFF2-40B4-BE49-F238E27FC236}">
                    <a16:creationId xmlns:a16="http://schemas.microsoft.com/office/drawing/2014/main" id="{3C37893D-BD8A-4E03-BF03-237B6D83342E}"/>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6" name="Freeform 1110">
                <a:extLst>
                  <a:ext uri="{FF2B5EF4-FFF2-40B4-BE49-F238E27FC236}">
                    <a16:creationId xmlns:a16="http://schemas.microsoft.com/office/drawing/2014/main" id="{956399F0-481B-4636-ADE3-341F4E22367E}"/>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7" name="Freeform 1111">
                <a:extLst>
                  <a:ext uri="{FF2B5EF4-FFF2-40B4-BE49-F238E27FC236}">
                    <a16:creationId xmlns:a16="http://schemas.microsoft.com/office/drawing/2014/main" id="{C6C564D0-A1AD-4097-A087-CAEA1C6A8E2F}"/>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8" name="Freeform 1112">
                <a:extLst>
                  <a:ext uri="{FF2B5EF4-FFF2-40B4-BE49-F238E27FC236}">
                    <a16:creationId xmlns:a16="http://schemas.microsoft.com/office/drawing/2014/main" id="{55317819-E537-436F-996E-6F5DE656A8A4}"/>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29" name="Freeform 1113">
                <a:extLst>
                  <a:ext uri="{FF2B5EF4-FFF2-40B4-BE49-F238E27FC236}">
                    <a16:creationId xmlns:a16="http://schemas.microsoft.com/office/drawing/2014/main" id="{609766FD-EABC-470D-B383-37E8EAC40760}"/>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0" name="Freeform 1114">
                <a:extLst>
                  <a:ext uri="{FF2B5EF4-FFF2-40B4-BE49-F238E27FC236}">
                    <a16:creationId xmlns:a16="http://schemas.microsoft.com/office/drawing/2014/main" id="{9D3473AB-C0B3-46D6-9C60-BC167FE983C1}"/>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1" name="Freeform 1115">
                <a:extLst>
                  <a:ext uri="{FF2B5EF4-FFF2-40B4-BE49-F238E27FC236}">
                    <a16:creationId xmlns:a16="http://schemas.microsoft.com/office/drawing/2014/main" id="{82450803-6700-4516-8612-3243DCD9F76A}"/>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2" name="Freeform 1116">
                <a:extLst>
                  <a:ext uri="{FF2B5EF4-FFF2-40B4-BE49-F238E27FC236}">
                    <a16:creationId xmlns:a16="http://schemas.microsoft.com/office/drawing/2014/main" id="{5A9AFFA2-3AED-43F2-AF82-B64327BE24B7}"/>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3" name="Freeform 1117">
                <a:extLst>
                  <a:ext uri="{FF2B5EF4-FFF2-40B4-BE49-F238E27FC236}">
                    <a16:creationId xmlns:a16="http://schemas.microsoft.com/office/drawing/2014/main" id="{707DB965-9DB0-415C-A59D-5A4FB08E5317}"/>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4" name="Freeform 1118">
                <a:extLst>
                  <a:ext uri="{FF2B5EF4-FFF2-40B4-BE49-F238E27FC236}">
                    <a16:creationId xmlns:a16="http://schemas.microsoft.com/office/drawing/2014/main" id="{E26E923C-FC71-4D62-A093-93A7CC86880A}"/>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5" name="Freeform 1119">
                <a:extLst>
                  <a:ext uri="{FF2B5EF4-FFF2-40B4-BE49-F238E27FC236}">
                    <a16:creationId xmlns:a16="http://schemas.microsoft.com/office/drawing/2014/main" id="{5256158C-176B-4B98-866C-7751C2168698}"/>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6" name="Freeform 1120">
                <a:extLst>
                  <a:ext uri="{FF2B5EF4-FFF2-40B4-BE49-F238E27FC236}">
                    <a16:creationId xmlns:a16="http://schemas.microsoft.com/office/drawing/2014/main" id="{379A09CD-03BD-4448-BF52-E9E4687B3C75}"/>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7" name="Freeform 1121">
                <a:extLst>
                  <a:ext uri="{FF2B5EF4-FFF2-40B4-BE49-F238E27FC236}">
                    <a16:creationId xmlns:a16="http://schemas.microsoft.com/office/drawing/2014/main" id="{E42D7BCE-FE97-4BFC-88CF-5B1039221223}"/>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8" name="Freeform 1122">
                <a:extLst>
                  <a:ext uri="{FF2B5EF4-FFF2-40B4-BE49-F238E27FC236}">
                    <a16:creationId xmlns:a16="http://schemas.microsoft.com/office/drawing/2014/main" id="{7B02C41E-F4CC-4016-B27C-C23FB09E27CD}"/>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39" name="Freeform 1123">
                <a:extLst>
                  <a:ext uri="{FF2B5EF4-FFF2-40B4-BE49-F238E27FC236}">
                    <a16:creationId xmlns:a16="http://schemas.microsoft.com/office/drawing/2014/main" id="{2335306A-9E4C-49EE-B824-E500553FB517}"/>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0" name="Freeform 1124">
                <a:extLst>
                  <a:ext uri="{FF2B5EF4-FFF2-40B4-BE49-F238E27FC236}">
                    <a16:creationId xmlns:a16="http://schemas.microsoft.com/office/drawing/2014/main" id="{FAA1A294-1C3E-4EC8-B23E-C9D56D2C3996}"/>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1" name="Freeform 1125">
                <a:extLst>
                  <a:ext uri="{FF2B5EF4-FFF2-40B4-BE49-F238E27FC236}">
                    <a16:creationId xmlns:a16="http://schemas.microsoft.com/office/drawing/2014/main" id="{6AB20E76-837D-4F79-95BA-3A82D5FAB0E7}"/>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2" name="Freeform 1126">
                <a:extLst>
                  <a:ext uri="{FF2B5EF4-FFF2-40B4-BE49-F238E27FC236}">
                    <a16:creationId xmlns:a16="http://schemas.microsoft.com/office/drawing/2014/main" id="{5C34666E-2E99-4C38-AEE4-F4AB00419C27}"/>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3" name="Freeform 1127">
                <a:extLst>
                  <a:ext uri="{FF2B5EF4-FFF2-40B4-BE49-F238E27FC236}">
                    <a16:creationId xmlns:a16="http://schemas.microsoft.com/office/drawing/2014/main" id="{9D65F4DA-9076-43D5-B987-9C1526CC5C97}"/>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4" name="Freeform 1128">
                <a:extLst>
                  <a:ext uri="{FF2B5EF4-FFF2-40B4-BE49-F238E27FC236}">
                    <a16:creationId xmlns:a16="http://schemas.microsoft.com/office/drawing/2014/main" id="{02E942D3-2CD5-43BE-90DD-FF53821255FB}"/>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5" name="Freeform 1129">
                <a:extLst>
                  <a:ext uri="{FF2B5EF4-FFF2-40B4-BE49-F238E27FC236}">
                    <a16:creationId xmlns:a16="http://schemas.microsoft.com/office/drawing/2014/main" id="{612968E8-5A3D-4C31-806F-27FD0227B1B2}"/>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6" name="Freeform 1130">
                <a:extLst>
                  <a:ext uri="{FF2B5EF4-FFF2-40B4-BE49-F238E27FC236}">
                    <a16:creationId xmlns:a16="http://schemas.microsoft.com/office/drawing/2014/main" id="{D8B6BC71-51A0-417F-BED4-0689D208F7CB}"/>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7" name="Freeform 1131">
                <a:extLst>
                  <a:ext uri="{FF2B5EF4-FFF2-40B4-BE49-F238E27FC236}">
                    <a16:creationId xmlns:a16="http://schemas.microsoft.com/office/drawing/2014/main" id="{FD334307-AB60-4DA2-9C2A-EC88A1108C8B}"/>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8" name="Freeform 1132">
                <a:extLst>
                  <a:ext uri="{FF2B5EF4-FFF2-40B4-BE49-F238E27FC236}">
                    <a16:creationId xmlns:a16="http://schemas.microsoft.com/office/drawing/2014/main" id="{623CFAE5-99FC-464E-B3DB-D172C7E6589E}"/>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49" name="Freeform 1133">
                <a:extLst>
                  <a:ext uri="{FF2B5EF4-FFF2-40B4-BE49-F238E27FC236}">
                    <a16:creationId xmlns:a16="http://schemas.microsoft.com/office/drawing/2014/main" id="{43A198E6-202B-4C4D-8ACC-993034D41683}"/>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0" name="Freeform 1134">
                <a:extLst>
                  <a:ext uri="{FF2B5EF4-FFF2-40B4-BE49-F238E27FC236}">
                    <a16:creationId xmlns:a16="http://schemas.microsoft.com/office/drawing/2014/main" id="{2CD8A12C-566B-497C-BAE4-A5724E6773D0}"/>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1" name="Freeform 1135">
                <a:extLst>
                  <a:ext uri="{FF2B5EF4-FFF2-40B4-BE49-F238E27FC236}">
                    <a16:creationId xmlns:a16="http://schemas.microsoft.com/office/drawing/2014/main" id="{860DD3DB-0462-4AB0-8B5D-6EBAFD5B67B6}"/>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2" name="Freeform 1136">
                <a:extLst>
                  <a:ext uri="{FF2B5EF4-FFF2-40B4-BE49-F238E27FC236}">
                    <a16:creationId xmlns:a16="http://schemas.microsoft.com/office/drawing/2014/main" id="{5BE70869-272C-4699-8501-A36788D27017}"/>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3" name="Freeform 1137">
                <a:extLst>
                  <a:ext uri="{FF2B5EF4-FFF2-40B4-BE49-F238E27FC236}">
                    <a16:creationId xmlns:a16="http://schemas.microsoft.com/office/drawing/2014/main" id="{F82BBBAA-4942-45A9-9297-0D9DBB5B803E}"/>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4" name="Freeform 1138">
                <a:extLst>
                  <a:ext uri="{FF2B5EF4-FFF2-40B4-BE49-F238E27FC236}">
                    <a16:creationId xmlns:a16="http://schemas.microsoft.com/office/drawing/2014/main" id="{1338BCAD-E081-46F1-A2A4-2EEFFEADEA3E}"/>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5" name="Freeform 1139">
                <a:extLst>
                  <a:ext uri="{FF2B5EF4-FFF2-40B4-BE49-F238E27FC236}">
                    <a16:creationId xmlns:a16="http://schemas.microsoft.com/office/drawing/2014/main" id="{237579DC-3B33-498A-A85B-40F238CD6740}"/>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6" name="Freeform 1140">
                <a:extLst>
                  <a:ext uri="{FF2B5EF4-FFF2-40B4-BE49-F238E27FC236}">
                    <a16:creationId xmlns:a16="http://schemas.microsoft.com/office/drawing/2014/main" id="{A4D04358-4754-4BA5-BAF3-3A718FECBC64}"/>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7" name="Freeform 1141">
                <a:extLst>
                  <a:ext uri="{FF2B5EF4-FFF2-40B4-BE49-F238E27FC236}">
                    <a16:creationId xmlns:a16="http://schemas.microsoft.com/office/drawing/2014/main" id="{514CB116-92AE-491D-B657-D8BCDE6FDD23}"/>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8" name="Freeform 1142">
                <a:extLst>
                  <a:ext uri="{FF2B5EF4-FFF2-40B4-BE49-F238E27FC236}">
                    <a16:creationId xmlns:a16="http://schemas.microsoft.com/office/drawing/2014/main" id="{07D23508-6217-4EE5-9A82-BB1CDF707B44}"/>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59" name="Freeform 1143">
                <a:extLst>
                  <a:ext uri="{FF2B5EF4-FFF2-40B4-BE49-F238E27FC236}">
                    <a16:creationId xmlns:a16="http://schemas.microsoft.com/office/drawing/2014/main" id="{06FC120A-B9B9-491B-811A-92A136018983}"/>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0" name="Freeform 1144">
                <a:extLst>
                  <a:ext uri="{FF2B5EF4-FFF2-40B4-BE49-F238E27FC236}">
                    <a16:creationId xmlns:a16="http://schemas.microsoft.com/office/drawing/2014/main" id="{3D3433B7-EC68-4EBA-92FA-905CF912B123}"/>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1" name="Freeform 1145">
                <a:extLst>
                  <a:ext uri="{FF2B5EF4-FFF2-40B4-BE49-F238E27FC236}">
                    <a16:creationId xmlns:a16="http://schemas.microsoft.com/office/drawing/2014/main" id="{4662DAE1-A1CB-460F-9C97-F2EEA7513B70}"/>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2" name="Freeform 1146">
                <a:extLst>
                  <a:ext uri="{FF2B5EF4-FFF2-40B4-BE49-F238E27FC236}">
                    <a16:creationId xmlns:a16="http://schemas.microsoft.com/office/drawing/2014/main" id="{3BCB3D97-84CA-4A44-91F1-787CC492CD90}"/>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3" name="Freeform 1147">
                <a:extLst>
                  <a:ext uri="{FF2B5EF4-FFF2-40B4-BE49-F238E27FC236}">
                    <a16:creationId xmlns:a16="http://schemas.microsoft.com/office/drawing/2014/main" id="{301E706B-9D81-4648-91AE-C5DC4832D513}"/>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4" name="Freeform 1148">
                <a:extLst>
                  <a:ext uri="{FF2B5EF4-FFF2-40B4-BE49-F238E27FC236}">
                    <a16:creationId xmlns:a16="http://schemas.microsoft.com/office/drawing/2014/main" id="{4C8FF7AE-6004-4F6E-AE63-54EFF0481338}"/>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5" name="Freeform 1149">
                <a:extLst>
                  <a:ext uri="{FF2B5EF4-FFF2-40B4-BE49-F238E27FC236}">
                    <a16:creationId xmlns:a16="http://schemas.microsoft.com/office/drawing/2014/main" id="{255F89C9-744D-496D-97ED-9A9775370C2E}"/>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66" name="Freeform 1150">
                <a:extLst>
                  <a:ext uri="{FF2B5EF4-FFF2-40B4-BE49-F238E27FC236}">
                    <a16:creationId xmlns:a16="http://schemas.microsoft.com/office/drawing/2014/main" id="{02ABAD62-7C99-4BA3-B02E-DAE7FB55CD2B}"/>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23" name="Group 1090">
              <a:extLst>
                <a:ext uri="{FF2B5EF4-FFF2-40B4-BE49-F238E27FC236}">
                  <a16:creationId xmlns:a16="http://schemas.microsoft.com/office/drawing/2014/main" id="{43562A4C-3F15-4B6D-9D6B-6990A2F88391}"/>
                </a:ext>
              </a:extLst>
            </p:cNvPr>
            <p:cNvGrpSpPr>
              <a:grpSpLocks noChangeAspect="1"/>
            </p:cNvGrpSpPr>
            <p:nvPr/>
          </p:nvGrpSpPr>
          <p:grpSpPr bwMode="auto">
            <a:xfrm>
              <a:off x="2845619" y="1798652"/>
              <a:ext cx="252000" cy="226468"/>
              <a:chOff x="1392" y="1008"/>
              <a:chExt cx="1824" cy="1536"/>
            </a:xfrm>
          </p:grpSpPr>
          <p:sp>
            <p:nvSpPr>
              <p:cNvPr id="347" name="AutoShape 1091">
                <a:extLst>
                  <a:ext uri="{FF2B5EF4-FFF2-40B4-BE49-F238E27FC236}">
                    <a16:creationId xmlns:a16="http://schemas.microsoft.com/office/drawing/2014/main" id="{18CCDA16-AC24-4489-9711-166DFEED0A9B}"/>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8" name="Oval 1092">
                <a:extLst>
                  <a:ext uri="{FF2B5EF4-FFF2-40B4-BE49-F238E27FC236}">
                    <a16:creationId xmlns:a16="http://schemas.microsoft.com/office/drawing/2014/main" id="{6AB845DC-0F2E-4DB8-A690-77F6AA70454B}"/>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9" name="Freeform 1093">
                <a:extLst>
                  <a:ext uri="{FF2B5EF4-FFF2-40B4-BE49-F238E27FC236}">
                    <a16:creationId xmlns:a16="http://schemas.microsoft.com/office/drawing/2014/main" id="{200836D5-20E1-471C-B12F-ADB618BFC2C1}"/>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0" name="Freeform 1094">
                <a:extLst>
                  <a:ext uri="{FF2B5EF4-FFF2-40B4-BE49-F238E27FC236}">
                    <a16:creationId xmlns:a16="http://schemas.microsoft.com/office/drawing/2014/main" id="{D097FA76-F10E-4678-AB5D-4FCCB4B9ADE3}"/>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1" name="Freeform 1095">
                <a:extLst>
                  <a:ext uri="{FF2B5EF4-FFF2-40B4-BE49-F238E27FC236}">
                    <a16:creationId xmlns:a16="http://schemas.microsoft.com/office/drawing/2014/main" id="{C24D696B-3A68-45CF-8B67-60DABE028CC1}"/>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2" name="Freeform 1096">
                <a:extLst>
                  <a:ext uri="{FF2B5EF4-FFF2-40B4-BE49-F238E27FC236}">
                    <a16:creationId xmlns:a16="http://schemas.microsoft.com/office/drawing/2014/main" id="{86294DF8-03C9-40CF-94F8-5F5795E3E382}"/>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3" name="Freeform 1097">
                <a:extLst>
                  <a:ext uri="{FF2B5EF4-FFF2-40B4-BE49-F238E27FC236}">
                    <a16:creationId xmlns:a16="http://schemas.microsoft.com/office/drawing/2014/main" id="{0C781FB0-9176-4E17-95C5-A8D6AD746959}"/>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4" name="Freeform 1098">
                <a:extLst>
                  <a:ext uri="{FF2B5EF4-FFF2-40B4-BE49-F238E27FC236}">
                    <a16:creationId xmlns:a16="http://schemas.microsoft.com/office/drawing/2014/main" id="{E21B57E2-CB02-4EF7-8B57-D595577CB608}"/>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5" name="Freeform 1099">
                <a:extLst>
                  <a:ext uri="{FF2B5EF4-FFF2-40B4-BE49-F238E27FC236}">
                    <a16:creationId xmlns:a16="http://schemas.microsoft.com/office/drawing/2014/main" id="{67210761-5CA3-4C88-92D7-2E1BC9334B32}"/>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6" name="Freeform 1100">
                <a:extLst>
                  <a:ext uri="{FF2B5EF4-FFF2-40B4-BE49-F238E27FC236}">
                    <a16:creationId xmlns:a16="http://schemas.microsoft.com/office/drawing/2014/main" id="{3338EF75-886D-4EC3-B335-BCC7773BCA2A}"/>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7" name="Freeform 1101">
                <a:extLst>
                  <a:ext uri="{FF2B5EF4-FFF2-40B4-BE49-F238E27FC236}">
                    <a16:creationId xmlns:a16="http://schemas.microsoft.com/office/drawing/2014/main" id="{82F572A5-11B6-4120-AAD5-0A6F77B041B7}"/>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8" name="Freeform 1102">
                <a:extLst>
                  <a:ext uri="{FF2B5EF4-FFF2-40B4-BE49-F238E27FC236}">
                    <a16:creationId xmlns:a16="http://schemas.microsoft.com/office/drawing/2014/main" id="{D42B210D-95DB-462C-9791-92F8CF991008}"/>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59" name="Freeform 1103">
                <a:extLst>
                  <a:ext uri="{FF2B5EF4-FFF2-40B4-BE49-F238E27FC236}">
                    <a16:creationId xmlns:a16="http://schemas.microsoft.com/office/drawing/2014/main" id="{FAD74CFE-AE21-4F67-8DB7-2F99B4340B76}"/>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0" name="Freeform 1104">
                <a:extLst>
                  <a:ext uri="{FF2B5EF4-FFF2-40B4-BE49-F238E27FC236}">
                    <a16:creationId xmlns:a16="http://schemas.microsoft.com/office/drawing/2014/main" id="{ACB1A9BB-41B2-4EA0-AE78-976CDC345585}"/>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1" name="Freeform 1105">
                <a:extLst>
                  <a:ext uri="{FF2B5EF4-FFF2-40B4-BE49-F238E27FC236}">
                    <a16:creationId xmlns:a16="http://schemas.microsoft.com/office/drawing/2014/main" id="{B4BC775B-DB55-4CE9-B2D8-809BFB485271}"/>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2" name="Freeform 1106">
                <a:extLst>
                  <a:ext uri="{FF2B5EF4-FFF2-40B4-BE49-F238E27FC236}">
                    <a16:creationId xmlns:a16="http://schemas.microsoft.com/office/drawing/2014/main" id="{83EB1275-9D88-4127-AB7A-E9BDA25FEB56}"/>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3" name="Freeform 1107">
                <a:extLst>
                  <a:ext uri="{FF2B5EF4-FFF2-40B4-BE49-F238E27FC236}">
                    <a16:creationId xmlns:a16="http://schemas.microsoft.com/office/drawing/2014/main" id="{C20FD57A-9318-46B5-B26F-14442333907C}"/>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4" name="Freeform 1108">
                <a:extLst>
                  <a:ext uri="{FF2B5EF4-FFF2-40B4-BE49-F238E27FC236}">
                    <a16:creationId xmlns:a16="http://schemas.microsoft.com/office/drawing/2014/main" id="{0A9378F4-834E-4A37-8777-A08F5129753F}"/>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5" name="Freeform 1109">
                <a:extLst>
                  <a:ext uri="{FF2B5EF4-FFF2-40B4-BE49-F238E27FC236}">
                    <a16:creationId xmlns:a16="http://schemas.microsoft.com/office/drawing/2014/main" id="{F6280B0E-1354-4245-9FA8-46EDBE1CFF41}"/>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6" name="Freeform 1110">
                <a:extLst>
                  <a:ext uri="{FF2B5EF4-FFF2-40B4-BE49-F238E27FC236}">
                    <a16:creationId xmlns:a16="http://schemas.microsoft.com/office/drawing/2014/main" id="{B3AA8076-3CFA-488A-A394-80D878B0B996}"/>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7" name="Freeform 1111">
                <a:extLst>
                  <a:ext uri="{FF2B5EF4-FFF2-40B4-BE49-F238E27FC236}">
                    <a16:creationId xmlns:a16="http://schemas.microsoft.com/office/drawing/2014/main" id="{A57638AC-022D-4C09-9050-58DE67F303CD}"/>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8" name="Freeform 1112">
                <a:extLst>
                  <a:ext uri="{FF2B5EF4-FFF2-40B4-BE49-F238E27FC236}">
                    <a16:creationId xmlns:a16="http://schemas.microsoft.com/office/drawing/2014/main" id="{89DB5D18-363C-4D16-B3B9-063E494AF118}"/>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69" name="Freeform 1113">
                <a:extLst>
                  <a:ext uri="{FF2B5EF4-FFF2-40B4-BE49-F238E27FC236}">
                    <a16:creationId xmlns:a16="http://schemas.microsoft.com/office/drawing/2014/main" id="{FE2BC771-753A-457A-B43E-9C3F5D39ECD9}"/>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0" name="Freeform 1114">
                <a:extLst>
                  <a:ext uri="{FF2B5EF4-FFF2-40B4-BE49-F238E27FC236}">
                    <a16:creationId xmlns:a16="http://schemas.microsoft.com/office/drawing/2014/main" id="{37B05EE4-D489-40B4-8062-766EF98EA06B}"/>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1" name="Freeform 1115">
                <a:extLst>
                  <a:ext uri="{FF2B5EF4-FFF2-40B4-BE49-F238E27FC236}">
                    <a16:creationId xmlns:a16="http://schemas.microsoft.com/office/drawing/2014/main" id="{072DBD4B-AEFD-46A8-B95D-8B0A5CEC74CC}"/>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2" name="Freeform 1116">
                <a:extLst>
                  <a:ext uri="{FF2B5EF4-FFF2-40B4-BE49-F238E27FC236}">
                    <a16:creationId xmlns:a16="http://schemas.microsoft.com/office/drawing/2014/main" id="{136EF4C5-377E-4511-8AFE-9D8B5720599E}"/>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3" name="Freeform 1117">
                <a:extLst>
                  <a:ext uri="{FF2B5EF4-FFF2-40B4-BE49-F238E27FC236}">
                    <a16:creationId xmlns:a16="http://schemas.microsoft.com/office/drawing/2014/main" id="{243A2133-06BD-4495-BBAF-FF209A6993AF}"/>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4" name="Freeform 1118">
                <a:extLst>
                  <a:ext uri="{FF2B5EF4-FFF2-40B4-BE49-F238E27FC236}">
                    <a16:creationId xmlns:a16="http://schemas.microsoft.com/office/drawing/2014/main" id="{3823A8A7-1F09-44D3-A4CA-BF364C0A5118}"/>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5" name="Freeform 1119">
                <a:extLst>
                  <a:ext uri="{FF2B5EF4-FFF2-40B4-BE49-F238E27FC236}">
                    <a16:creationId xmlns:a16="http://schemas.microsoft.com/office/drawing/2014/main" id="{2A12C7A1-D95A-4689-93DB-262580808557}"/>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6" name="Freeform 1120">
                <a:extLst>
                  <a:ext uri="{FF2B5EF4-FFF2-40B4-BE49-F238E27FC236}">
                    <a16:creationId xmlns:a16="http://schemas.microsoft.com/office/drawing/2014/main" id="{8D1D8B2F-29AB-4D1E-9FA7-B4114298F844}"/>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7" name="Freeform 1121">
                <a:extLst>
                  <a:ext uri="{FF2B5EF4-FFF2-40B4-BE49-F238E27FC236}">
                    <a16:creationId xmlns:a16="http://schemas.microsoft.com/office/drawing/2014/main" id="{75B9E265-2906-4BD7-9D1E-845F2B26D305}"/>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8" name="Freeform 1122">
                <a:extLst>
                  <a:ext uri="{FF2B5EF4-FFF2-40B4-BE49-F238E27FC236}">
                    <a16:creationId xmlns:a16="http://schemas.microsoft.com/office/drawing/2014/main" id="{E4EA8F60-1763-40AB-B13A-0463305F6570}"/>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79" name="Freeform 1123">
                <a:extLst>
                  <a:ext uri="{FF2B5EF4-FFF2-40B4-BE49-F238E27FC236}">
                    <a16:creationId xmlns:a16="http://schemas.microsoft.com/office/drawing/2014/main" id="{89B49549-65C6-444C-83D5-7D3E9BB70E89}"/>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0" name="Freeform 1124">
                <a:extLst>
                  <a:ext uri="{FF2B5EF4-FFF2-40B4-BE49-F238E27FC236}">
                    <a16:creationId xmlns:a16="http://schemas.microsoft.com/office/drawing/2014/main" id="{1AA77DE4-B1B4-42B9-B942-0C6E5B98C626}"/>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1" name="Freeform 1125">
                <a:extLst>
                  <a:ext uri="{FF2B5EF4-FFF2-40B4-BE49-F238E27FC236}">
                    <a16:creationId xmlns:a16="http://schemas.microsoft.com/office/drawing/2014/main" id="{C6A9020C-68CF-407C-A90E-12F38FF37CF3}"/>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2" name="Freeform 1126">
                <a:extLst>
                  <a:ext uri="{FF2B5EF4-FFF2-40B4-BE49-F238E27FC236}">
                    <a16:creationId xmlns:a16="http://schemas.microsoft.com/office/drawing/2014/main" id="{1921E5A3-5E2A-4B87-B275-A56D01BBED55}"/>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3" name="Freeform 1127">
                <a:extLst>
                  <a:ext uri="{FF2B5EF4-FFF2-40B4-BE49-F238E27FC236}">
                    <a16:creationId xmlns:a16="http://schemas.microsoft.com/office/drawing/2014/main" id="{B4282351-5A01-49B3-BC01-5D4D8142AE91}"/>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4" name="Freeform 1128">
                <a:extLst>
                  <a:ext uri="{FF2B5EF4-FFF2-40B4-BE49-F238E27FC236}">
                    <a16:creationId xmlns:a16="http://schemas.microsoft.com/office/drawing/2014/main" id="{9B04844F-DA20-4E30-8096-735D06201871}"/>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5" name="Freeform 1129">
                <a:extLst>
                  <a:ext uri="{FF2B5EF4-FFF2-40B4-BE49-F238E27FC236}">
                    <a16:creationId xmlns:a16="http://schemas.microsoft.com/office/drawing/2014/main" id="{56B7771D-0C0B-4071-89FA-FF54A62FE66E}"/>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6" name="Freeform 1130">
                <a:extLst>
                  <a:ext uri="{FF2B5EF4-FFF2-40B4-BE49-F238E27FC236}">
                    <a16:creationId xmlns:a16="http://schemas.microsoft.com/office/drawing/2014/main" id="{D4ABF067-F6D6-433B-A1E8-A8DE672B325C}"/>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7" name="Freeform 1131">
                <a:extLst>
                  <a:ext uri="{FF2B5EF4-FFF2-40B4-BE49-F238E27FC236}">
                    <a16:creationId xmlns:a16="http://schemas.microsoft.com/office/drawing/2014/main" id="{68D76AE2-5AC3-4383-84E9-9073C1D2272C}"/>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8" name="Freeform 1132">
                <a:extLst>
                  <a:ext uri="{FF2B5EF4-FFF2-40B4-BE49-F238E27FC236}">
                    <a16:creationId xmlns:a16="http://schemas.microsoft.com/office/drawing/2014/main" id="{CC39DD94-D671-49F4-A97C-5907535C2F80}"/>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89" name="Freeform 1133">
                <a:extLst>
                  <a:ext uri="{FF2B5EF4-FFF2-40B4-BE49-F238E27FC236}">
                    <a16:creationId xmlns:a16="http://schemas.microsoft.com/office/drawing/2014/main" id="{8E68394E-AC38-4DCF-A551-EFBE6BDF1D90}"/>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0" name="Freeform 1134">
                <a:extLst>
                  <a:ext uri="{FF2B5EF4-FFF2-40B4-BE49-F238E27FC236}">
                    <a16:creationId xmlns:a16="http://schemas.microsoft.com/office/drawing/2014/main" id="{71181C50-4A9E-426C-AC05-4D8263880505}"/>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1" name="Freeform 1135">
                <a:extLst>
                  <a:ext uri="{FF2B5EF4-FFF2-40B4-BE49-F238E27FC236}">
                    <a16:creationId xmlns:a16="http://schemas.microsoft.com/office/drawing/2014/main" id="{CA8AAB83-555A-430B-805A-F02A38A82EB7}"/>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2" name="Freeform 1136">
                <a:extLst>
                  <a:ext uri="{FF2B5EF4-FFF2-40B4-BE49-F238E27FC236}">
                    <a16:creationId xmlns:a16="http://schemas.microsoft.com/office/drawing/2014/main" id="{BFE21CF1-AAE2-49D9-B1A5-675E72560FFB}"/>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3" name="Freeform 1137">
                <a:extLst>
                  <a:ext uri="{FF2B5EF4-FFF2-40B4-BE49-F238E27FC236}">
                    <a16:creationId xmlns:a16="http://schemas.microsoft.com/office/drawing/2014/main" id="{1669A5D4-4A67-4A79-84FB-82E4DE56A5AD}"/>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4" name="Freeform 1138">
                <a:extLst>
                  <a:ext uri="{FF2B5EF4-FFF2-40B4-BE49-F238E27FC236}">
                    <a16:creationId xmlns:a16="http://schemas.microsoft.com/office/drawing/2014/main" id="{72059CD4-4170-48D6-B43F-F10D68439280}"/>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5" name="Freeform 1139">
                <a:extLst>
                  <a:ext uri="{FF2B5EF4-FFF2-40B4-BE49-F238E27FC236}">
                    <a16:creationId xmlns:a16="http://schemas.microsoft.com/office/drawing/2014/main" id="{0A508BC8-3DE8-4003-8EE1-94DFE1F76C83}"/>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6" name="Freeform 1140">
                <a:extLst>
                  <a:ext uri="{FF2B5EF4-FFF2-40B4-BE49-F238E27FC236}">
                    <a16:creationId xmlns:a16="http://schemas.microsoft.com/office/drawing/2014/main" id="{2CA12201-D8CF-4B76-BBA1-86388E2A872A}"/>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7" name="Freeform 1141">
                <a:extLst>
                  <a:ext uri="{FF2B5EF4-FFF2-40B4-BE49-F238E27FC236}">
                    <a16:creationId xmlns:a16="http://schemas.microsoft.com/office/drawing/2014/main" id="{B2B73927-59E9-48DA-874E-F7458B5FAD4D}"/>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8" name="Freeform 1142">
                <a:extLst>
                  <a:ext uri="{FF2B5EF4-FFF2-40B4-BE49-F238E27FC236}">
                    <a16:creationId xmlns:a16="http://schemas.microsoft.com/office/drawing/2014/main" id="{C8B778CF-E0C2-43FD-AE3C-3228920B3C2D}"/>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99" name="Freeform 1143">
                <a:extLst>
                  <a:ext uri="{FF2B5EF4-FFF2-40B4-BE49-F238E27FC236}">
                    <a16:creationId xmlns:a16="http://schemas.microsoft.com/office/drawing/2014/main" id="{5B5C4463-9C37-4FBB-AC0B-A000C5D000CB}"/>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0" name="Freeform 1144">
                <a:extLst>
                  <a:ext uri="{FF2B5EF4-FFF2-40B4-BE49-F238E27FC236}">
                    <a16:creationId xmlns:a16="http://schemas.microsoft.com/office/drawing/2014/main" id="{08F85661-FD3F-4C5C-B975-D86680D69804}"/>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1" name="Freeform 1145">
                <a:extLst>
                  <a:ext uri="{FF2B5EF4-FFF2-40B4-BE49-F238E27FC236}">
                    <a16:creationId xmlns:a16="http://schemas.microsoft.com/office/drawing/2014/main" id="{EC5239D1-2E25-49AF-9BBA-74527EA1B9CE}"/>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2" name="Freeform 1146">
                <a:extLst>
                  <a:ext uri="{FF2B5EF4-FFF2-40B4-BE49-F238E27FC236}">
                    <a16:creationId xmlns:a16="http://schemas.microsoft.com/office/drawing/2014/main" id="{BBFC68A3-7A3E-42FB-A28A-D588F3B25848}"/>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3" name="Freeform 1147">
                <a:extLst>
                  <a:ext uri="{FF2B5EF4-FFF2-40B4-BE49-F238E27FC236}">
                    <a16:creationId xmlns:a16="http://schemas.microsoft.com/office/drawing/2014/main" id="{19928968-9DC3-4982-AC4B-3D9024A62B11}"/>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4" name="Freeform 1148">
                <a:extLst>
                  <a:ext uri="{FF2B5EF4-FFF2-40B4-BE49-F238E27FC236}">
                    <a16:creationId xmlns:a16="http://schemas.microsoft.com/office/drawing/2014/main" id="{AFA2031D-2AF8-4A0B-AA81-29881DF8693A}"/>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5" name="Freeform 1149">
                <a:extLst>
                  <a:ext uri="{FF2B5EF4-FFF2-40B4-BE49-F238E27FC236}">
                    <a16:creationId xmlns:a16="http://schemas.microsoft.com/office/drawing/2014/main" id="{E7779F65-977C-4105-B100-E62C910EF8D0}"/>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406" name="Freeform 1150">
                <a:extLst>
                  <a:ext uri="{FF2B5EF4-FFF2-40B4-BE49-F238E27FC236}">
                    <a16:creationId xmlns:a16="http://schemas.microsoft.com/office/drawing/2014/main" id="{A56C9B40-79D2-4E4E-9911-7C0F104EA1A5}"/>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cxnSp>
          <p:nvCxnSpPr>
            <p:cNvPr id="224" name="Gerader Verbinder 223">
              <a:extLst>
                <a:ext uri="{FF2B5EF4-FFF2-40B4-BE49-F238E27FC236}">
                  <a16:creationId xmlns:a16="http://schemas.microsoft.com/office/drawing/2014/main" id="{01A36D03-A8C7-4900-A9F5-820B87819EFA}"/>
                </a:ext>
              </a:extLst>
            </p:cNvPr>
            <p:cNvCxnSpPr>
              <a:cxnSpLocks/>
              <a:stCxn id="228" idx="0"/>
              <a:endCxn id="288" idx="0"/>
            </p:cNvCxnSpPr>
            <p:nvPr/>
          </p:nvCxnSpPr>
          <p:spPr>
            <a:xfrm flipH="1" flipV="1">
              <a:off x="4327785" y="1772128"/>
              <a:ext cx="866162" cy="130353"/>
            </a:xfrm>
            <a:prstGeom prst="line">
              <a:avLst/>
            </a:prstGeom>
            <a:ln w="25400">
              <a:solidFill>
                <a:srgbClr val="FF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5" name="Group 1090">
              <a:extLst>
                <a:ext uri="{FF2B5EF4-FFF2-40B4-BE49-F238E27FC236}">
                  <a16:creationId xmlns:a16="http://schemas.microsoft.com/office/drawing/2014/main" id="{109CF2FD-BF2F-4F97-A5E8-BA6690C33BE6}"/>
                </a:ext>
              </a:extLst>
            </p:cNvPr>
            <p:cNvGrpSpPr>
              <a:grpSpLocks noChangeAspect="1"/>
            </p:cNvGrpSpPr>
            <p:nvPr/>
          </p:nvGrpSpPr>
          <p:grpSpPr bwMode="auto">
            <a:xfrm>
              <a:off x="4222509" y="1665086"/>
              <a:ext cx="252000" cy="226468"/>
              <a:chOff x="1392" y="1008"/>
              <a:chExt cx="1824" cy="1536"/>
            </a:xfrm>
          </p:grpSpPr>
          <p:sp>
            <p:nvSpPr>
              <p:cNvPr id="287" name="AutoShape 1091">
                <a:extLst>
                  <a:ext uri="{FF2B5EF4-FFF2-40B4-BE49-F238E27FC236}">
                    <a16:creationId xmlns:a16="http://schemas.microsoft.com/office/drawing/2014/main" id="{87657D6B-7DDB-41E2-867C-FAA2085F97F6}"/>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8" name="Oval 1092">
                <a:extLst>
                  <a:ext uri="{FF2B5EF4-FFF2-40B4-BE49-F238E27FC236}">
                    <a16:creationId xmlns:a16="http://schemas.microsoft.com/office/drawing/2014/main" id="{E16A9D87-78B9-45DC-A649-F7C86733A89B}"/>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9" name="Freeform 1093">
                <a:extLst>
                  <a:ext uri="{FF2B5EF4-FFF2-40B4-BE49-F238E27FC236}">
                    <a16:creationId xmlns:a16="http://schemas.microsoft.com/office/drawing/2014/main" id="{67005705-1E0E-42EF-BB01-3180A0A12DD9}"/>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0" name="Freeform 1094">
                <a:extLst>
                  <a:ext uri="{FF2B5EF4-FFF2-40B4-BE49-F238E27FC236}">
                    <a16:creationId xmlns:a16="http://schemas.microsoft.com/office/drawing/2014/main" id="{B19BC6F2-123E-4AD2-8218-06849B3013C3}"/>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1" name="Freeform 1095">
                <a:extLst>
                  <a:ext uri="{FF2B5EF4-FFF2-40B4-BE49-F238E27FC236}">
                    <a16:creationId xmlns:a16="http://schemas.microsoft.com/office/drawing/2014/main" id="{112DE02C-78FF-4022-A755-48A8864B83AF}"/>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2" name="Freeform 1096">
                <a:extLst>
                  <a:ext uri="{FF2B5EF4-FFF2-40B4-BE49-F238E27FC236}">
                    <a16:creationId xmlns:a16="http://schemas.microsoft.com/office/drawing/2014/main" id="{1D6011A8-D5C4-400E-BE03-CDF57A2FD2F9}"/>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3" name="Freeform 1097">
                <a:extLst>
                  <a:ext uri="{FF2B5EF4-FFF2-40B4-BE49-F238E27FC236}">
                    <a16:creationId xmlns:a16="http://schemas.microsoft.com/office/drawing/2014/main" id="{ACAAEBC0-C3A8-4D08-AA88-48DBD85A3AE2}"/>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4" name="Freeform 1098">
                <a:extLst>
                  <a:ext uri="{FF2B5EF4-FFF2-40B4-BE49-F238E27FC236}">
                    <a16:creationId xmlns:a16="http://schemas.microsoft.com/office/drawing/2014/main" id="{71CD1970-B739-4B43-8195-968D5E4962BF}"/>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5" name="Freeform 1099">
                <a:extLst>
                  <a:ext uri="{FF2B5EF4-FFF2-40B4-BE49-F238E27FC236}">
                    <a16:creationId xmlns:a16="http://schemas.microsoft.com/office/drawing/2014/main" id="{B0056641-DC0B-4AAF-9945-8AFF8DCEDC9D}"/>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6" name="Freeform 1100">
                <a:extLst>
                  <a:ext uri="{FF2B5EF4-FFF2-40B4-BE49-F238E27FC236}">
                    <a16:creationId xmlns:a16="http://schemas.microsoft.com/office/drawing/2014/main" id="{85AACDC9-B814-45FB-9B4A-83320913AC6B}"/>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7" name="Freeform 1101">
                <a:extLst>
                  <a:ext uri="{FF2B5EF4-FFF2-40B4-BE49-F238E27FC236}">
                    <a16:creationId xmlns:a16="http://schemas.microsoft.com/office/drawing/2014/main" id="{115F0D42-2929-4620-A6C8-8600267A3C17}"/>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8" name="Freeform 1102">
                <a:extLst>
                  <a:ext uri="{FF2B5EF4-FFF2-40B4-BE49-F238E27FC236}">
                    <a16:creationId xmlns:a16="http://schemas.microsoft.com/office/drawing/2014/main" id="{ADD3D382-E9B6-4008-8BF1-A73C17701AC1}"/>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99" name="Freeform 1103">
                <a:extLst>
                  <a:ext uri="{FF2B5EF4-FFF2-40B4-BE49-F238E27FC236}">
                    <a16:creationId xmlns:a16="http://schemas.microsoft.com/office/drawing/2014/main" id="{7C7D7EB5-1561-4BB3-B5D7-58505CA751DC}"/>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0" name="Freeform 1104">
                <a:extLst>
                  <a:ext uri="{FF2B5EF4-FFF2-40B4-BE49-F238E27FC236}">
                    <a16:creationId xmlns:a16="http://schemas.microsoft.com/office/drawing/2014/main" id="{E19D5682-22F0-4E37-8855-68AE29FFA258}"/>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1" name="Freeform 1105">
                <a:extLst>
                  <a:ext uri="{FF2B5EF4-FFF2-40B4-BE49-F238E27FC236}">
                    <a16:creationId xmlns:a16="http://schemas.microsoft.com/office/drawing/2014/main" id="{F6332542-5952-4B83-B759-724D0AE1FD13}"/>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2" name="Freeform 1106">
                <a:extLst>
                  <a:ext uri="{FF2B5EF4-FFF2-40B4-BE49-F238E27FC236}">
                    <a16:creationId xmlns:a16="http://schemas.microsoft.com/office/drawing/2014/main" id="{61518A17-967D-45A2-AFA9-845876DFD744}"/>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3" name="Freeform 1107">
                <a:extLst>
                  <a:ext uri="{FF2B5EF4-FFF2-40B4-BE49-F238E27FC236}">
                    <a16:creationId xmlns:a16="http://schemas.microsoft.com/office/drawing/2014/main" id="{D9C27CF0-3EA1-4BD3-BEF8-0F8B5089988C}"/>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4" name="Freeform 1108">
                <a:extLst>
                  <a:ext uri="{FF2B5EF4-FFF2-40B4-BE49-F238E27FC236}">
                    <a16:creationId xmlns:a16="http://schemas.microsoft.com/office/drawing/2014/main" id="{8F2F5E2C-1704-4B0D-82EF-59BDE5E69AF3}"/>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5" name="Freeform 1109">
                <a:extLst>
                  <a:ext uri="{FF2B5EF4-FFF2-40B4-BE49-F238E27FC236}">
                    <a16:creationId xmlns:a16="http://schemas.microsoft.com/office/drawing/2014/main" id="{345821F5-B079-4A57-AB8D-E43F6A762795}"/>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6" name="Freeform 1110">
                <a:extLst>
                  <a:ext uri="{FF2B5EF4-FFF2-40B4-BE49-F238E27FC236}">
                    <a16:creationId xmlns:a16="http://schemas.microsoft.com/office/drawing/2014/main" id="{85931B5A-36F4-4630-94A1-E6A589DBC47F}"/>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7" name="Freeform 1111">
                <a:extLst>
                  <a:ext uri="{FF2B5EF4-FFF2-40B4-BE49-F238E27FC236}">
                    <a16:creationId xmlns:a16="http://schemas.microsoft.com/office/drawing/2014/main" id="{701CE910-1AD7-4521-8067-FEC226FD2658}"/>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8" name="Freeform 1112">
                <a:extLst>
                  <a:ext uri="{FF2B5EF4-FFF2-40B4-BE49-F238E27FC236}">
                    <a16:creationId xmlns:a16="http://schemas.microsoft.com/office/drawing/2014/main" id="{FA8766F4-92F8-481C-96AA-BD9E7E9C7147}"/>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09" name="Freeform 1113">
                <a:extLst>
                  <a:ext uri="{FF2B5EF4-FFF2-40B4-BE49-F238E27FC236}">
                    <a16:creationId xmlns:a16="http://schemas.microsoft.com/office/drawing/2014/main" id="{180378B2-A183-4729-A62D-E884A523A229}"/>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0" name="Freeform 1114">
                <a:extLst>
                  <a:ext uri="{FF2B5EF4-FFF2-40B4-BE49-F238E27FC236}">
                    <a16:creationId xmlns:a16="http://schemas.microsoft.com/office/drawing/2014/main" id="{1128A216-3E69-4BA0-9709-CB305E77C902}"/>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1" name="Freeform 1115">
                <a:extLst>
                  <a:ext uri="{FF2B5EF4-FFF2-40B4-BE49-F238E27FC236}">
                    <a16:creationId xmlns:a16="http://schemas.microsoft.com/office/drawing/2014/main" id="{45CF8536-0CCE-4112-A682-938EBD07CB22}"/>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2" name="Freeform 1116">
                <a:extLst>
                  <a:ext uri="{FF2B5EF4-FFF2-40B4-BE49-F238E27FC236}">
                    <a16:creationId xmlns:a16="http://schemas.microsoft.com/office/drawing/2014/main" id="{86C969B5-3E7F-4B57-9E7C-01F104068481}"/>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3" name="Freeform 1117">
                <a:extLst>
                  <a:ext uri="{FF2B5EF4-FFF2-40B4-BE49-F238E27FC236}">
                    <a16:creationId xmlns:a16="http://schemas.microsoft.com/office/drawing/2014/main" id="{A0348F62-AA6C-4E4C-B24F-33F22F15F5AE}"/>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4" name="Freeform 1118">
                <a:extLst>
                  <a:ext uri="{FF2B5EF4-FFF2-40B4-BE49-F238E27FC236}">
                    <a16:creationId xmlns:a16="http://schemas.microsoft.com/office/drawing/2014/main" id="{788B4558-A0BE-416D-A046-A7CC5E35AE95}"/>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5" name="Freeform 1119">
                <a:extLst>
                  <a:ext uri="{FF2B5EF4-FFF2-40B4-BE49-F238E27FC236}">
                    <a16:creationId xmlns:a16="http://schemas.microsoft.com/office/drawing/2014/main" id="{767EAC1C-53F6-4E19-8807-1DD6505BD574}"/>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6" name="Freeform 1120">
                <a:extLst>
                  <a:ext uri="{FF2B5EF4-FFF2-40B4-BE49-F238E27FC236}">
                    <a16:creationId xmlns:a16="http://schemas.microsoft.com/office/drawing/2014/main" id="{45F44779-A846-4FFB-9501-AA56301F8E79}"/>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7" name="Freeform 1121">
                <a:extLst>
                  <a:ext uri="{FF2B5EF4-FFF2-40B4-BE49-F238E27FC236}">
                    <a16:creationId xmlns:a16="http://schemas.microsoft.com/office/drawing/2014/main" id="{6D9E24DE-CBB0-48D9-8C29-596CDA6C7601}"/>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8" name="Freeform 1122">
                <a:extLst>
                  <a:ext uri="{FF2B5EF4-FFF2-40B4-BE49-F238E27FC236}">
                    <a16:creationId xmlns:a16="http://schemas.microsoft.com/office/drawing/2014/main" id="{8AEF852A-5FED-4462-BE0C-F52FBC09071D}"/>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19" name="Freeform 1123">
                <a:extLst>
                  <a:ext uri="{FF2B5EF4-FFF2-40B4-BE49-F238E27FC236}">
                    <a16:creationId xmlns:a16="http://schemas.microsoft.com/office/drawing/2014/main" id="{1F83E676-3569-4854-9E8B-AA3DB7E6FEF0}"/>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0" name="Freeform 1124">
                <a:extLst>
                  <a:ext uri="{FF2B5EF4-FFF2-40B4-BE49-F238E27FC236}">
                    <a16:creationId xmlns:a16="http://schemas.microsoft.com/office/drawing/2014/main" id="{3EB48EC2-FC37-461A-8658-1981C4F2E833}"/>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1" name="Freeform 1125">
                <a:extLst>
                  <a:ext uri="{FF2B5EF4-FFF2-40B4-BE49-F238E27FC236}">
                    <a16:creationId xmlns:a16="http://schemas.microsoft.com/office/drawing/2014/main" id="{A9569306-93F0-4606-A124-1CFC9856AE74}"/>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2" name="Freeform 1126">
                <a:extLst>
                  <a:ext uri="{FF2B5EF4-FFF2-40B4-BE49-F238E27FC236}">
                    <a16:creationId xmlns:a16="http://schemas.microsoft.com/office/drawing/2014/main" id="{E9A6D304-EDF1-47E9-A949-DC0CF0428669}"/>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3" name="Freeform 1127">
                <a:extLst>
                  <a:ext uri="{FF2B5EF4-FFF2-40B4-BE49-F238E27FC236}">
                    <a16:creationId xmlns:a16="http://schemas.microsoft.com/office/drawing/2014/main" id="{155ACB90-D60F-4A89-A9CC-1DBEBE40281F}"/>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4" name="Freeform 1128">
                <a:extLst>
                  <a:ext uri="{FF2B5EF4-FFF2-40B4-BE49-F238E27FC236}">
                    <a16:creationId xmlns:a16="http://schemas.microsoft.com/office/drawing/2014/main" id="{38D5247A-3FC0-4D9C-94AB-62853F3C5DD3}"/>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5" name="Freeform 1129">
                <a:extLst>
                  <a:ext uri="{FF2B5EF4-FFF2-40B4-BE49-F238E27FC236}">
                    <a16:creationId xmlns:a16="http://schemas.microsoft.com/office/drawing/2014/main" id="{63F9E957-C548-4A6E-94AD-EF92CF726669}"/>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6" name="Freeform 1130">
                <a:extLst>
                  <a:ext uri="{FF2B5EF4-FFF2-40B4-BE49-F238E27FC236}">
                    <a16:creationId xmlns:a16="http://schemas.microsoft.com/office/drawing/2014/main" id="{5863BB2E-4418-44E6-A3A8-4629F6F50671}"/>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7" name="Freeform 1131">
                <a:extLst>
                  <a:ext uri="{FF2B5EF4-FFF2-40B4-BE49-F238E27FC236}">
                    <a16:creationId xmlns:a16="http://schemas.microsoft.com/office/drawing/2014/main" id="{FF64D21F-AA54-4AF8-BEFD-1A82F43E312C}"/>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8" name="Freeform 1132">
                <a:extLst>
                  <a:ext uri="{FF2B5EF4-FFF2-40B4-BE49-F238E27FC236}">
                    <a16:creationId xmlns:a16="http://schemas.microsoft.com/office/drawing/2014/main" id="{076F8A31-CEBD-40BE-BB68-52BDA5EB9F26}"/>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29" name="Freeform 1133">
                <a:extLst>
                  <a:ext uri="{FF2B5EF4-FFF2-40B4-BE49-F238E27FC236}">
                    <a16:creationId xmlns:a16="http://schemas.microsoft.com/office/drawing/2014/main" id="{47C2206D-EB81-4DB1-B16D-1A9575EBC23C}"/>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0" name="Freeform 1134">
                <a:extLst>
                  <a:ext uri="{FF2B5EF4-FFF2-40B4-BE49-F238E27FC236}">
                    <a16:creationId xmlns:a16="http://schemas.microsoft.com/office/drawing/2014/main" id="{311A7CD5-F09C-4FD7-82EB-6D4F7401B223}"/>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1" name="Freeform 1135">
                <a:extLst>
                  <a:ext uri="{FF2B5EF4-FFF2-40B4-BE49-F238E27FC236}">
                    <a16:creationId xmlns:a16="http://schemas.microsoft.com/office/drawing/2014/main" id="{9A326FB0-EF31-45E1-A564-F839C444E30A}"/>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2" name="Freeform 1136">
                <a:extLst>
                  <a:ext uri="{FF2B5EF4-FFF2-40B4-BE49-F238E27FC236}">
                    <a16:creationId xmlns:a16="http://schemas.microsoft.com/office/drawing/2014/main" id="{DBF85D1E-3FEB-4173-9756-DE2AB863CDF4}"/>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3" name="Freeform 1137">
                <a:extLst>
                  <a:ext uri="{FF2B5EF4-FFF2-40B4-BE49-F238E27FC236}">
                    <a16:creationId xmlns:a16="http://schemas.microsoft.com/office/drawing/2014/main" id="{D081934D-28AD-4902-B553-37A90888A9B6}"/>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4" name="Freeform 1138">
                <a:extLst>
                  <a:ext uri="{FF2B5EF4-FFF2-40B4-BE49-F238E27FC236}">
                    <a16:creationId xmlns:a16="http://schemas.microsoft.com/office/drawing/2014/main" id="{23A95A78-F634-4849-9C78-330D2E42CE43}"/>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5" name="Freeform 1139">
                <a:extLst>
                  <a:ext uri="{FF2B5EF4-FFF2-40B4-BE49-F238E27FC236}">
                    <a16:creationId xmlns:a16="http://schemas.microsoft.com/office/drawing/2014/main" id="{A96E3D13-B1B9-46E9-8C7F-03116034843E}"/>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6" name="Freeform 1140">
                <a:extLst>
                  <a:ext uri="{FF2B5EF4-FFF2-40B4-BE49-F238E27FC236}">
                    <a16:creationId xmlns:a16="http://schemas.microsoft.com/office/drawing/2014/main" id="{8F279C4A-C993-4018-B627-64528604FF9E}"/>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7" name="Freeform 1141">
                <a:extLst>
                  <a:ext uri="{FF2B5EF4-FFF2-40B4-BE49-F238E27FC236}">
                    <a16:creationId xmlns:a16="http://schemas.microsoft.com/office/drawing/2014/main" id="{11C4C654-4080-4881-AAA2-86667FE21C90}"/>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8" name="Freeform 1142">
                <a:extLst>
                  <a:ext uri="{FF2B5EF4-FFF2-40B4-BE49-F238E27FC236}">
                    <a16:creationId xmlns:a16="http://schemas.microsoft.com/office/drawing/2014/main" id="{B3F833FF-BD57-4DE3-B4EA-040EE5C239AC}"/>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39" name="Freeform 1143">
                <a:extLst>
                  <a:ext uri="{FF2B5EF4-FFF2-40B4-BE49-F238E27FC236}">
                    <a16:creationId xmlns:a16="http://schemas.microsoft.com/office/drawing/2014/main" id="{2E4F9430-BFE7-4FB1-B203-44E4DD110AC1}"/>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0" name="Freeform 1144">
                <a:extLst>
                  <a:ext uri="{FF2B5EF4-FFF2-40B4-BE49-F238E27FC236}">
                    <a16:creationId xmlns:a16="http://schemas.microsoft.com/office/drawing/2014/main" id="{D5558367-CB18-456B-A5BD-1CDF62570657}"/>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1" name="Freeform 1145">
                <a:extLst>
                  <a:ext uri="{FF2B5EF4-FFF2-40B4-BE49-F238E27FC236}">
                    <a16:creationId xmlns:a16="http://schemas.microsoft.com/office/drawing/2014/main" id="{C3C6D412-B495-4BF8-9111-8913601C4084}"/>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2" name="Freeform 1146">
                <a:extLst>
                  <a:ext uri="{FF2B5EF4-FFF2-40B4-BE49-F238E27FC236}">
                    <a16:creationId xmlns:a16="http://schemas.microsoft.com/office/drawing/2014/main" id="{CB4328C0-0AF6-4A65-A5A3-292FABA24198}"/>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3" name="Freeform 1147">
                <a:extLst>
                  <a:ext uri="{FF2B5EF4-FFF2-40B4-BE49-F238E27FC236}">
                    <a16:creationId xmlns:a16="http://schemas.microsoft.com/office/drawing/2014/main" id="{56A5F29E-B83F-4799-BB19-47C23BAA7039}"/>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4" name="Freeform 1148">
                <a:extLst>
                  <a:ext uri="{FF2B5EF4-FFF2-40B4-BE49-F238E27FC236}">
                    <a16:creationId xmlns:a16="http://schemas.microsoft.com/office/drawing/2014/main" id="{BC6F464A-77A2-4DBD-96CC-A2BADAA844D1}"/>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5" name="Freeform 1149">
                <a:extLst>
                  <a:ext uri="{FF2B5EF4-FFF2-40B4-BE49-F238E27FC236}">
                    <a16:creationId xmlns:a16="http://schemas.microsoft.com/office/drawing/2014/main" id="{D354D088-9701-4964-AA56-A8F2719FBE45}"/>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346" name="Freeform 1150">
                <a:extLst>
                  <a:ext uri="{FF2B5EF4-FFF2-40B4-BE49-F238E27FC236}">
                    <a16:creationId xmlns:a16="http://schemas.microsoft.com/office/drawing/2014/main" id="{8B0FAE65-EBFD-47C0-B951-601695817166}"/>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nvGrpSpPr>
            <p:cNvPr id="226" name="Group 1090">
              <a:extLst>
                <a:ext uri="{FF2B5EF4-FFF2-40B4-BE49-F238E27FC236}">
                  <a16:creationId xmlns:a16="http://schemas.microsoft.com/office/drawing/2014/main" id="{14E888C6-0AF3-4266-8AB3-9F8E2E69E322}"/>
                </a:ext>
              </a:extLst>
            </p:cNvPr>
            <p:cNvGrpSpPr>
              <a:grpSpLocks noChangeAspect="1"/>
            </p:cNvGrpSpPr>
            <p:nvPr/>
          </p:nvGrpSpPr>
          <p:grpSpPr bwMode="auto">
            <a:xfrm>
              <a:off x="5088671" y="1795439"/>
              <a:ext cx="252000" cy="226468"/>
              <a:chOff x="1392" y="1008"/>
              <a:chExt cx="1824" cy="1536"/>
            </a:xfrm>
          </p:grpSpPr>
          <p:sp>
            <p:nvSpPr>
              <p:cNvPr id="227" name="AutoShape 1091">
                <a:extLst>
                  <a:ext uri="{FF2B5EF4-FFF2-40B4-BE49-F238E27FC236}">
                    <a16:creationId xmlns:a16="http://schemas.microsoft.com/office/drawing/2014/main" id="{872F4D53-B5DB-4554-ADFE-3058A4BEA29A}"/>
                  </a:ext>
                </a:extLst>
              </p:cNvPr>
              <p:cNvSpPr>
                <a:spLocks noChangeArrowheads="1"/>
              </p:cNvSpPr>
              <p:nvPr/>
            </p:nvSpPr>
            <p:spPr bwMode="auto">
              <a:xfrm>
                <a:off x="1392" y="1008"/>
                <a:ext cx="1824" cy="1536"/>
              </a:xfrm>
              <a:prstGeom prst="cube">
                <a:avLst>
                  <a:gd name="adj" fmla="val 25000"/>
                </a:avLst>
              </a:prstGeom>
              <a:gradFill rotWithShape="0">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18900000" scaled="1"/>
              </a:gradFill>
              <a:ln w="9525">
                <a:solidFill>
                  <a:schemeClr val="tx1"/>
                </a:solidFill>
                <a:miter lim="800000"/>
                <a:headEnd/>
                <a:tailEnd/>
              </a:ln>
            </p:spPr>
            <p:txBody>
              <a:bodyPr wrap="none" anchor="ct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28" name="Oval 1092">
                <a:extLst>
                  <a:ext uri="{FF2B5EF4-FFF2-40B4-BE49-F238E27FC236}">
                    <a16:creationId xmlns:a16="http://schemas.microsoft.com/office/drawing/2014/main" id="{F16801D6-29E9-41ED-BD04-082B7D0E6B0D}"/>
                  </a:ext>
                </a:extLst>
              </p:cNvPr>
              <p:cNvSpPr>
                <a:spLocks noChangeArrowheads="1"/>
              </p:cNvSpPr>
              <p:nvPr/>
            </p:nvSpPr>
            <p:spPr bwMode="auto">
              <a:xfrm>
                <a:off x="1634" y="1734"/>
                <a:ext cx="1040" cy="463"/>
              </a:xfrm>
              <a:prstGeom prst="ellipse">
                <a:avLst/>
              </a:prstGeom>
              <a:solidFill>
                <a:srgbClr val="E6F559"/>
              </a:solidFill>
              <a:ln w="4826">
                <a:solidFill>
                  <a:srgbClr val="003C55"/>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29" name="Freeform 1093">
                <a:extLst>
                  <a:ext uri="{FF2B5EF4-FFF2-40B4-BE49-F238E27FC236}">
                    <a16:creationId xmlns:a16="http://schemas.microsoft.com/office/drawing/2014/main" id="{412F10DA-199B-4FEA-90FE-993898DB044D}"/>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0" name="Freeform 1094">
                <a:extLst>
                  <a:ext uri="{FF2B5EF4-FFF2-40B4-BE49-F238E27FC236}">
                    <a16:creationId xmlns:a16="http://schemas.microsoft.com/office/drawing/2014/main" id="{A667F3A2-7E4D-417F-809F-0BA5D1496267}"/>
                  </a:ext>
                </a:extLst>
              </p:cNvPr>
              <p:cNvSpPr>
                <a:spLocks/>
              </p:cNvSpPr>
              <p:nvPr/>
            </p:nvSpPr>
            <p:spPr bwMode="auto">
              <a:xfrm>
                <a:off x="1883" y="1829"/>
                <a:ext cx="302" cy="244"/>
              </a:xfrm>
              <a:custGeom>
                <a:avLst/>
                <a:gdLst>
                  <a:gd name="T0" fmla="*/ 0 w 68"/>
                  <a:gd name="T1" fmla="*/ 2147483647 h 67"/>
                  <a:gd name="T2" fmla="*/ 2147483647 w 68"/>
                  <a:gd name="T3" fmla="*/ 2147483647 h 67"/>
                  <a:gd name="T4" fmla="*/ 2147483647 w 68"/>
                  <a:gd name="T5" fmla="*/ 0 h 67"/>
                  <a:gd name="T6" fmla="*/ 2147483647 w 68"/>
                  <a:gd name="T7" fmla="*/ 0 h 67"/>
                  <a:gd name="T8" fmla="*/ 2147483647 w 68"/>
                  <a:gd name="T9" fmla="*/ 2147483647 h 67"/>
                  <a:gd name="T10" fmla="*/ 2147483647 w 68"/>
                  <a:gd name="T11" fmla="*/ 2147483647 h 67"/>
                  <a:gd name="T12" fmla="*/ 2147483647 w 68"/>
                  <a:gd name="T13" fmla="*/ 2147483647 h 67"/>
                  <a:gd name="T14" fmla="*/ 0 w 68"/>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7"/>
                  <a:gd name="T26" fmla="*/ 68 w 6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7">
                    <a:moveTo>
                      <a:pt x="0" y="56"/>
                    </a:moveTo>
                    <a:lnTo>
                      <a:pt x="43" y="13"/>
                    </a:lnTo>
                    <a:lnTo>
                      <a:pt x="33" y="0"/>
                    </a:lnTo>
                    <a:lnTo>
                      <a:pt x="68" y="0"/>
                    </a:lnTo>
                    <a:lnTo>
                      <a:pt x="68" y="38"/>
                    </a:lnTo>
                    <a:lnTo>
                      <a:pt x="54" y="24"/>
                    </a:lnTo>
                    <a:lnTo>
                      <a:pt x="14" y="67"/>
                    </a:lnTo>
                    <a:lnTo>
                      <a:pt x="0" y="56"/>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1" name="Freeform 1095">
                <a:extLst>
                  <a:ext uri="{FF2B5EF4-FFF2-40B4-BE49-F238E27FC236}">
                    <a16:creationId xmlns:a16="http://schemas.microsoft.com/office/drawing/2014/main" id="{530C7EF0-1B2D-4289-B4C6-F16BFF046C66}"/>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2" name="Freeform 1096">
                <a:extLst>
                  <a:ext uri="{FF2B5EF4-FFF2-40B4-BE49-F238E27FC236}">
                    <a16:creationId xmlns:a16="http://schemas.microsoft.com/office/drawing/2014/main" id="{C547340E-16D3-4C93-A9B8-442590F75B3F}"/>
                  </a:ext>
                </a:extLst>
              </p:cNvPr>
              <p:cNvSpPr>
                <a:spLocks/>
              </p:cNvSpPr>
              <p:nvPr/>
            </p:nvSpPr>
            <p:spPr bwMode="auto">
              <a:xfrm>
                <a:off x="2114" y="1916"/>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4"/>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3" name="Freeform 1097">
                <a:extLst>
                  <a:ext uri="{FF2B5EF4-FFF2-40B4-BE49-F238E27FC236}">
                    <a16:creationId xmlns:a16="http://schemas.microsoft.com/office/drawing/2014/main" id="{D205F592-C981-4B54-82A7-A6E8E751F144}"/>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4" name="Freeform 1098">
                <a:extLst>
                  <a:ext uri="{FF2B5EF4-FFF2-40B4-BE49-F238E27FC236}">
                    <a16:creationId xmlns:a16="http://schemas.microsoft.com/office/drawing/2014/main" id="{0AF7DC7F-C851-4088-98C3-DE94D813A771}"/>
                  </a:ext>
                </a:extLst>
              </p:cNvPr>
              <p:cNvSpPr>
                <a:spLocks/>
              </p:cNvSpPr>
              <p:nvPr/>
            </p:nvSpPr>
            <p:spPr bwMode="auto">
              <a:xfrm>
                <a:off x="1874" y="1818"/>
                <a:ext cx="298" cy="248"/>
              </a:xfrm>
              <a:custGeom>
                <a:avLst/>
                <a:gdLst>
                  <a:gd name="T0" fmla="*/ 0 w 67"/>
                  <a:gd name="T1" fmla="*/ 2147483647 h 68"/>
                  <a:gd name="T2" fmla="*/ 2147483647 w 67"/>
                  <a:gd name="T3" fmla="*/ 2147483647 h 68"/>
                  <a:gd name="T4" fmla="*/ 2147483647 w 67"/>
                  <a:gd name="T5" fmla="*/ 0 h 68"/>
                  <a:gd name="T6" fmla="*/ 2147483647 w 67"/>
                  <a:gd name="T7" fmla="*/ 0 h 68"/>
                  <a:gd name="T8" fmla="*/ 2147483647 w 67"/>
                  <a:gd name="T9" fmla="*/ 2147483647 h 68"/>
                  <a:gd name="T10" fmla="*/ 2147483647 w 67"/>
                  <a:gd name="T11" fmla="*/ 2147483647 h 68"/>
                  <a:gd name="T12" fmla="*/ 2147483647 w 67"/>
                  <a:gd name="T13" fmla="*/ 2147483647 h 68"/>
                  <a:gd name="T14" fmla="*/ 0 w 67"/>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8"/>
                  <a:gd name="T26" fmla="*/ 67 w 67"/>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8">
                    <a:moveTo>
                      <a:pt x="0" y="57"/>
                    </a:moveTo>
                    <a:lnTo>
                      <a:pt x="43" y="14"/>
                    </a:lnTo>
                    <a:lnTo>
                      <a:pt x="32" y="0"/>
                    </a:lnTo>
                    <a:lnTo>
                      <a:pt x="67" y="0"/>
                    </a:lnTo>
                    <a:lnTo>
                      <a:pt x="67" y="38"/>
                    </a:lnTo>
                    <a:lnTo>
                      <a:pt x="54" y="24"/>
                    </a:lnTo>
                    <a:lnTo>
                      <a:pt x="13" y="68"/>
                    </a:lnTo>
                    <a:lnTo>
                      <a:pt x="0" y="57"/>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5" name="Freeform 1099">
                <a:extLst>
                  <a:ext uri="{FF2B5EF4-FFF2-40B4-BE49-F238E27FC236}">
                    <a16:creationId xmlns:a16="http://schemas.microsoft.com/office/drawing/2014/main" id="{D824CE44-7B79-462A-BF0D-DF8CFBCFB55A}"/>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rgbClr val="E6F559"/>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6" name="Freeform 1100">
                <a:extLst>
                  <a:ext uri="{FF2B5EF4-FFF2-40B4-BE49-F238E27FC236}">
                    <a16:creationId xmlns:a16="http://schemas.microsoft.com/office/drawing/2014/main" id="{F94ECF6C-AA68-4CC7-A1B2-404CC6966356}"/>
                  </a:ext>
                </a:extLst>
              </p:cNvPr>
              <p:cNvSpPr>
                <a:spLocks/>
              </p:cNvSpPr>
              <p:nvPr/>
            </p:nvSpPr>
            <p:spPr bwMode="auto">
              <a:xfrm>
                <a:off x="2101" y="1905"/>
                <a:ext cx="289" cy="237"/>
              </a:xfrm>
              <a:custGeom>
                <a:avLst/>
                <a:gdLst>
                  <a:gd name="T0" fmla="*/ 0 w 65"/>
                  <a:gd name="T1" fmla="*/ 2147483647 h 65"/>
                  <a:gd name="T2" fmla="*/ 2147483647 w 65"/>
                  <a:gd name="T3" fmla="*/ 2147483647 h 65"/>
                  <a:gd name="T4" fmla="*/ 2147483647 w 65"/>
                  <a:gd name="T5" fmla="*/ 0 h 65"/>
                  <a:gd name="T6" fmla="*/ 2147483647 w 65"/>
                  <a:gd name="T7" fmla="*/ 0 h 65"/>
                  <a:gd name="T8" fmla="*/ 2147483647 w 65"/>
                  <a:gd name="T9" fmla="*/ 2147483647 h 65"/>
                  <a:gd name="T10" fmla="*/ 2147483647 w 65"/>
                  <a:gd name="T11" fmla="*/ 2147483647 h 65"/>
                  <a:gd name="T12" fmla="*/ 2147483647 w 65"/>
                  <a:gd name="T13" fmla="*/ 2147483647 h 65"/>
                  <a:gd name="T14" fmla="*/ 0 w 65"/>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5"/>
                  <a:gd name="T26" fmla="*/ 65 w 6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5">
                    <a:moveTo>
                      <a:pt x="0" y="54"/>
                    </a:moveTo>
                    <a:lnTo>
                      <a:pt x="43" y="11"/>
                    </a:lnTo>
                    <a:lnTo>
                      <a:pt x="32" y="0"/>
                    </a:lnTo>
                    <a:lnTo>
                      <a:pt x="65" y="0"/>
                    </a:lnTo>
                    <a:lnTo>
                      <a:pt x="65" y="35"/>
                    </a:lnTo>
                    <a:lnTo>
                      <a:pt x="54" y="25"/>
                    </a:lnTo>
                    <a:lnTo>
                      <a:pt x="13" y="65"/>
                    </a:lnTo>
                    <a:lnTo>
                      <a:pt x="0" y="54"/>
                    </a:lnTo>
                    <a:close/>
                  </a:path>
                </a:pathLst>
              </a:custGeom>
              <a:solidFill>
                <a:schemeClr val="bg1"/>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7" name="Freeform 1101">
                <a:extLst>
                  <a:ext uri="{FF2B5EF4-FFF2-40B4-BE49-F238E27FC236}">
                    <a16:creationId xmlns:a16="http://schemas.microsoft.com/office/drawing/2014/main" id="{7C5D7DD0-38F0-43BC-AF62-97E94C69FA9B}"/>
                  </a:ext>
                </a:extLst>
              </p:cNvPr>
              <p:cNvSpPr>
                <a:spLocks/>
              </p:cNvSpPr>
              <p:nvPr/>
            </p:nvSpPr>
            <p:spPr bwMode="auto">
              <a:xfrm>
                <a:off x="1392" y="1008"/>
                <a:ext cx="1824" cy="384"/>
              </a:xfrm>
              <a:custGeom>
                <a:avLst/>
                <a:gdLst>
                  <a:gd name="T0" fmla="*/ 0 w 1824"/>
                  <a:gd name="T1" fmla="*/ 384 h 384"/>
                  <a:gd name="T2" fmla="*/ 1440 w 1824"/>
                  <a:gd name="T3" fmla="*/ 384 h 384"/>
                  <a:gd name="T4" fmla="*/ 1824 w 1824"/>
                  <a:gd name="T5" fmla="*/ 0 h 384"/>
                  <a:gd name="T6" fmla="*/ 384 w 1824"/>
                  <a:gd name="T7" fmla="*/ 0 h 384"/>
                  <a:gd name="T8" fmla="*/ 0 w 1824"/>
                  <a:gd name="T9" fmla="*/ 384 h 384"/>
                  <a:gd name="T10" fmla="*/ 0 60000 65536"/>
                  <a:gd name="T11" fmla="*/ 0 60000 65536"/>
                  <a:gd name="T12" fmla="*/ 0 60000 65536"/>
                  <a:gd name="T13" fmla="*/ 0 60000 65536"/>
                  <a:gd name="T14" fmla="*/ 0 60000 65536"/>
                  <a:gd name="T15" fmla="*/ 0 w 1824"/>
                  <a:gd name="T16" fmla="*/ 0 h 384"/>
                  <a:gd name="T17" fmla="*/ 1824 w 1824"/>
                  <a:gd name="T18" fmla="*/ 384 h 384"/>
                </a:gdLst>
                <a:ahLst/>
                <a:cxnLst>
                  <a:cxn ang="T10">
                    <a:pos x="T0" y="T1"/>
                  </a:cxn>
                  <a:cxn ang="T11">
                    <a:pos x="T2" y="T3"/>
                  </a:cxn>
                  <a:cxn ang="T12">
                    <a:pos x="T4" y="T5"/>
                  </a:cxn>
                  <a:cxn ang="T13">
                    <a:pos x="T6" y="T7"/>
                  </a:cxn>
                  <a:cxn ang="T14">
                    <a:pos x="T8" y="T9"/>
                  </a:cxn>
                </a:cxnLst>
                <a:rect l="T15" t="T16" r="T17" b="T18"/>
                <a:pathLst>
                  <a:path w="1824" h="384">
                    <a:moveTo>
                      <a:pt x="0" y="384"/>
                    </a:moveTo>
                    <a:lnTo>
                      <a:pt x="1440" y="384"/>
                    </a:lnTo>
                    <a:lnTo>
                      <a:pt x="1824" y="0"/>
                    </a:lnTo>
                    <a:lnTo>
                      <a:pt x="384" y="0"/>
                    </a:lnTo>
                    <a:lnTo>
                      <a:pt x="0" y="384"/>
                    </a:lnTo>
                    <a:close/>
                  </a:path>
                </a:pathLst>
              </a:custGeom>
              <a:solidFill>
                <a:srgbClr val="E6F559"/>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8" name="Freeform 1102">
                <a:extLst>
                  <a:ext uri="{FF2B5EF4-FFF2-40B4-BE49-F238E27FC236}">
                    <a16:creationId xmlns:a16="http://schemas.microsoft.com/office/drawing/2014/main" id="{0D5D0784-641D-42E5-9694-34C0FC14B868}"/>
                  </a:ext>
                </a:extLst>
              </p:cNvPr>
              <p:cNvSpPr>
                <a:spLocks/>
              </p:cNvSpPr>
              <p:nvPr/>
            </p:nvSpPr>
            <p:spPr bwMode="auto">
              <a:xfrm>
                <a:off x="2832" y="1008"/>
                <a:ext cx="384" cy="1536"/>
              </a:xfrm>
              <a:custGeom>
                <a:avLst/>
                <a:gdLst>
                  <a:gd name="T0" fmla="*/ 0 w 384"/>
                  <a:gd name="T1" fmla="*/ 384 h 1536"/>
                  <a:gd name="T2" fmla="*/ 384 w 384"/>
                  <a:gd name="T3" fmla="*/ 0 h 1536"/>
                  <a:gd name="T4" fmla="*/ 384 w 384"/>
                  <a:gd name="T5" fmla="*/ 1152 h 1536"/>
                  <a:gd name="T6" fmla="*/ 0 w 384"/>
                  <a:gd name="T7" fmla="*/ 1536 h 1536"/>
                  <a:gd name="T8" fmla="*/ 0 w 384"/>
                  <a:gd name="T9" fmla="*/ 384 h 1536"/>
                  <a:gd name="T10" fmla="*/ 0 60000 65536"/>
                  <a:gd name="T11" fmla="*/ 0 60000 65536"/>
                  <a:gd name="T12" fmla="*/ 0 60000 65536"/>
                  <a:gd name="T13" fmla="*/ 0 60000 65536"/>
                  <a:gd name="T14" fmla="*/ 0 60000 65536"/>
                  <a:gd name="T15" fmla="*/ 0 w 384"/>
                  <a:gd name="T16" fmla="*/ 0 h 1536"/>
                  <a:gd name="T17" fmla="*/ 384 w 384"/>
                  <a:gd name="T18" fmla="*/ 1536 h 1536"/>
                </a:gdLst>
                <a:ahLst/>
                <a:cxnLst>
                  <a:cxn ang="T10">
                    <a:pos x="T0" y="T1"/>
                  </a:cxn>
                  <a:cxn ang="T11">
                    <a:pos x="T2" y="T3"/>
                  </a:cxn>
                  <a:cxn ang="T12">
                    <a:pos x="T4" y="T5"/>
                  </a:cxn>
                  <a:cxn ang="T13">
                    <a:pos x="T6" y="T7"/>
                  </a:cxn>
                  <a:cxn ang="T14">
                    <a:pos x="T8" y="T9"/>
                  </a:cxn>
                </a:cxnLst>
                <a:rect l="T15" t="T16" r="T17" b="T18"/>
                <a:pathLst>
                  <a:path w="384" h="1536">
                    <a:moveTo>
                      <a:pt x="0" y="384"/>
                    </a:moveTo>
                    <a:lnTo>
                      <a:pt x="384" y="0"/>
                    </a:lnTo>
                    <a:lnTo>
                      <a:pt x="384" y="1152"/>
                    </a:lnTo>
                    <a:lnTo>
                      <a:pt x="0" y="1536"/>
                    </a:lnTo>
                    <a:lnTo>
                      <a:pt x="0" y="384"/>
                    </a:lnTo>
                    <a:close/>
                  </a:path>
                </a:pathLst>
              </a:custGeom>
              <a:solidFill>
                <a:srgbClr val="D9EE0E"/>
              </a:solidFill>
              <a:ln w="9525">
                <a:solidFill>
                  <a:schemeClr val="tx1"/>
                </a:solid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39" name="Freeform 1103">
                <a:extLst>
                  <a:ext uri="{FF2B5EF4-FFF2-40B4-BE49-F238E27FC236}">
                    <a16:creationId xmlns:a16="http://schemas.microsoft.com/office/drawing/2014/main" id="{9FB82BE2-BF3B-4CF7-A65E-E0BBC75CFFDD}"/>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0" name="Freeform 1104">
                <a:extLst>
                  <a:ext uri="{FF2B5EF4-FFF2-40B4-BE49-F238E27FC236}">
                    <a16:creationId xmlns:a16="http://schemas.microsoft.com/office/drawing/2014/main" id="{D41D1F50-7939-46C6-AA1A-D6E27389866F}"/>
                  </a:ext>
                </a:extLst>
              </p:cNvPr>
              <p:cNvSpPr>
                <a:spLocks/>
              </p:cNvSpPr>
              <p:nvPr/>
            </p:nvSpPr>
            <p:spPr bwMode="auto">
              <a:xfrm>
                <a:off x="2545" y="1482"/>
                <a:ext cx="204" cy="168"/>
              </a:xfrm>
              <a:custGeom>
                <a:avLst/>
                <a:gdLst>
                  <a:gd name="T0" fmla="*/ 2147483647 w 46"/>
                  <a:gd name="T1" fmla="*/ 0 h 46"/>
                  <a:gd name="T2" fmla="*/ 0 w 46"/>
                  <a:gd name="T3" fmla="*/ 0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46" y="0"/>
                    </a:moveTo>
                    <a:lnTo>
                      <a:pt x="0" y="0"/>
                    </a:lnTo>
                    <a:lnTo>
                      <a:pt x="16" y="16"/>
                    </a:lnTo>
                    <a:lnTo>
                      <a:pt x="3" y="30"/>
                    </a:lnTo>
                    <a:lnTo>
                      <a:pt x="16" y="43"/>
                    </a:lnTo>
                    <a:lnTo>
                      <a:pt x="30" y="30"/>
                    </a:lnTo>
                    <a:lnTo>
                      <a:pt x="46" y="46"/>
                    </a:lnTo>
                    <a:lnTo>
                      <a:pt x="46"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1" name="Freeform 1105">
                <a:extLst>
                  <a:ext uri="{FF2B5EF4-FFF2-40B4-BE49-F238E27FC236}">
                    <a16:creationId xmlns:a16="http://schemas.microsoft.com/office/drawing/2014/main" id="{A35D9240-9A45-4AB1-99C4-563361AE613C}"/>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2" name="Freeform 1106">
                <a:extLst>
                  <a:ext uri="{FF2B5EF4-FFF2-40B4-BE49-F238E27FC236}">
                    <a16:creationId xmlns:a16="http://schemas.microsoft.com/office/drawing/2014/main" id="{37DCED73-C529-4E06-94EF-A66226B84C4A}"/>
                  </a:ext>
                </a:extLst>
              </p:cNvPr>
              <p:cNvSpPr>
                <a:spLocks/>
              </p:cNvSpPr>
              <p:nvPr/>
            </p:nvSpPr>
            <p:spPr bwMode="auto">
              <a:xfrm>
                <a:off x="2474" y="1621"/>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3" y="27"/>
                    </a:lnTo>
                    <a:lnTo>
                      <a:pt x="27" y="14"/>
                    </a:lnTo>
                    <a:lnTo>
                      <a:pt x="13"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3" name="Freeform 1107">
                <a:extLst>
                  <a:ext uri="{FF2B5EF4-FFF2-40B4-BE49-F238E27FC236}">
                    <a16:creationId xmlns:a16="http://schemas.microsoft.com/office/drawing/2014/main" id="{95198141-7A01-42CF-B5DA-94965BB501BE}"/>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4" name="Freeform 1108">
                <a:extLst>
                  <a:ext uri="{FF2B5EF4-FFF2-40B4-BE49-F238E27FC236}">
                    <a16:creationId xmlns:a16="http://schemas.microsoft.com/office/drawing/2014/main" id="{3314A9EE-A5B0-4354-A93A-01D1C7B3E445}"/>
                  </a:ext>
                </a:extLst>
              </p:cNvPr>
              <p:cNvSpPr>
                <a:spLocks/>
              </p:cNvSpPr>
              <p:nvPr/>
            </p:nvSpPr>
            <p:spPr bwMode="auto">
              <a:xfrm>
                <a:off x="2389" y="169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5" name="Freeform 1109">
                <a:extLst>
                  <a:ext uri="{FF2B5EF4-FFF2-40B4-BE49-F238E27FC236}">
                    <a16:creationId xmlns:a16="http://schemas.microsoft.com/office/drawing/2014/main" id="{35C7CCEA-0F7A-420A-9856-78936797D29C}"/>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6" name="Freeform 1110">
                <a:extLst>
                  <a:ext uri="{FF2B5EF4-FFF2-40B4-BE49-F238E27FC236}">
                    <a16:creationId xmlns:a16="http://schemas.microsoft.com/office/drawing/2014/main" id="{2FAC3257-1DCE-4F8E-82D3-41CD20F52D2C}"/>
                  </a:ext>
                </a:extLst>
              </p:cNvPr>
              <p:cNvSpPr>
                <a:spLocks/>
              </p:cNvSpPr>
              <p:nvPr/>
            </p:nvSpPr>
            <p:spPr bwMode="auto">
              <a:xfrm>
                <a:off x="1572" y="2281"/>
                <a:ext cx="205"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5"/>
                    </a:lnTo>
                    <a:lnTo>
                      <a:pt x="16" y="16"/>
                    </a:lnTo>
                    <a:lnTo>
                      <a:pt x="0" y="0"/>
                    </a:lnTo>
                    <a:lnTo>
                      <a:pt x="0" y="46"/>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7" name="Freeform 1111">
                <a:extLst>
                  <a:ext uri="{FF2B5EF4-FFF2-40B4-BE49-F238E27FC236}">
                    <a16:creationId xmlns:a16="http://schemas.microsoft.com/office/drawing/2014/main" id="{2DC7BB85-42DE-455D-A8CA-97711E0B4FC0}"/>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8" name="Freeform 1112">
                <a:extLst>
                  <a:ext uri="{FF2B5EF4-FFF2-40B4-BE49-F238E27FC236}">
                    <a16:creationId xmlns:a16="http://schemas.microsoft.com/office/drawing/2014/main" id="{DFC1837E-815A-4944-83A3-424233BA5969}"/>
                  </a:ext>
                </a:extLst>
              </p:cNvPr>
              <p:cNvSpPr>
                <a:spLocks/>
              </p:cNvSpPr>
              <p:nvPr/>
            </p:nvSpPr>
            <p:spPr bwMode="auto">
              <a:xfrm>
                <a:off x="1825" y="2154"/>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1" y="27"/>
                    </a:lnTo>
                    <a:lnTo>
                      <a:pt x="27" y="13"/>
                    </a:lnTo>
                    <a:lnTo>
                      <a:pt x="13" y="0"/>
                    </a:lnTo>
                    <a:lnTo>
                      <a:pt x="0" y="1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49" name="Freeform 1113">
                <a:extLst>
                  <a:ext uri="{FF2B5EF4-FFF2-40B4-BE49-F238E27FC236}">
                    <a16:creationId xmlns:a16="http://schemas.microsoft.com/office/drawing/2014/main" id="{22AB307A-2D3F-431B-A3FF-B4AFEC1C7140}"/>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0" name="Freeform 1114">
                <a:extLst>
                  <a:ext uri="{FF2B5EF4-FFF2-40B4-BE49-F238E27FC236}">
                    <a16:creationId xmlns:a16="http://schemas.microsoft.com/office/drawing/2014/main" id="{E83C8708-485A-4E93-9332-8A01F5D53B86}"/>
                  </a:ext>
                </a:extLst>
              </p:cNvPr>
              <p:cNvSpPr>
                <a:spLocks/>
              </p:cNvSpPr>
              <p:nvPr/>
            </p:nvSpPr>
            <p:spPr bwMode="auto">
              <a:xfrm>
                <a:off x="1728" y="2230"/>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1" name="Freeform 1115">
                <a:extLst>
                  <a:ext uri="{FF2B5EF4-FFF2-40B4-BE49-F238E27FC236}">
                    <a16:creationId xmlns:a16="http://schemas.microsoft.com/office/drawing/2014/main" id="{F03D2EA1-8074-4F4B-B41D-D98C85D6E6A4}"/>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2" name="Freeform 1116">
                <a:extLst>
                  <a:ext uri="{FF2B5EF4-FFF2-40B4-BE49-F238E27FC236}">
                    <a16:creationId xmlns:a16="http://schemas.microsoft.com/office/drawing/2014/main" id="{04022D3C-51CA-4545-A204-A9B569072F1C}"/>
                  </a:ext>
                </a:extLst>
              </p:cNvPr>
              <p:cNvSpPr>
                <a:spLocks/>
              </p:cNvSpPr>
              <p:nvPr/>
            </p:nvSpPr>
            <p:spPr bwMode="auto">
              <a:xfrm>
                <a:off x="1572" y="1493"/>
                <a:ext cx="205"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0"/>
                    </a:lnTo>
                    <a:lnTo>
                      <a:pt x="43" y="27"/>
                    </a:lnTo>
                    <a:lnTo>
                      <a:pt x="30" y="16"/>
                    </a:lnTo>
                    <a:lnTo>
                      <a:pt x="46" y="0"/>
                    </a:lnTo>
                    <a:lnTo>
                      <a:pt x="0" y="0"/>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3" name="Freeform 1117">
                <a:extLst>
                  <a:ext uri="{FF2B5EF4-FFF2-40B4-BE49-F238E27FC236}">
                    <a16:creationId xmlns:a16="http://schemas.microsoft.com/office/drawing/2014/main" id="{B89F146B-DE9F-4E20-A805-D0810EAB5229}"/>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4" name="Freeform 1118">
                <a:extLst>
                  <a:ext uri="{FF2B5EF4-FFF2-40B4-BE49-F238E27FC236}">
                    <a16:creationId xmlns:a16="http://schemas.microsoft.com/office/drawing/2014/main" id="{C0467C87-7B61-4992-9B6D-6CDFDB047F11}"/>
                  </a:ext>
                </a:extLst>
              </p:cNvPr>
              <p:cNvSpPr>
                <a:spLocks/>
              </p:cNvSpPr>
              <p:nvPr/>
            </p:nvSpPr>
            <p:spPr bwMode="auto">
              <a:xfrm>
                <a:off x="1728" y="1610"/>
                <a:ext cx="133"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7"/>
                    </a:lnTo>
                    <a:lnTo>
                      <a:pt x="14" y="0"/>
                    </a:lnTo>
                    <a:lnTo>
                      <a:pt x="0" y="14"/>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5" name="Freeform 1119">
                <a:extLst>
                  <a:ext uri="{FF2B5EF4-FFF2-40B4-BE49-F238E27FC236}">
                    <a16:creationId xmlns:a16="http://schemas.microsoft.com/office/drawing/2014/main" id="{F6E658DB-3CD8-46D5-B87C-5689F3B73FDF}"/>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6" name="Freeform 1120">
                <a:extLst>
                  <a:ext uri="{FF2B5EF4-FFF2-40B4-BE49-F238E27FC236}">
                    <a16:creationId xmlns:a16="http://schemas.microsoft.com/office/drawing/2014/main" id="{6E4A73DE-FAC1-4E0D-93C1-2375A151B0A5}"/>
                  </a:ext>
                </a:extLst>
              </p:cNvPr>
              <p:cNvSpPr>
                <a:spLocks/>
              </p:cNvSpPr>
              <p:nvPr/>
            </p:nvSpPr>
            <p:spPr bwMode="auto">
              <a:xfrm>
                <a:off x="1825" y="1690"/>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7" name="Freeform 1121">
                <a:extLst>
                  <a:ext uri="{FF2B5EF4-FFF2-40B4-BE49-F238E27FC236}">
                    <a16:creationId xmlns:a16="http://schemas.microsoft.com/office/drawing/2014/main" id="{53A6F903-9648-4B3A-88E1-AD312F506BDF}"/>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8" name="Freeform 1122">
                <a:extLst>
                  <a:ext uri="{FF2B5EF4-FFF2-40B4-BE49-F238E27FC236}">
                    <a16:creationId xmlns:a16="http://schemas.microsoft.com/office/drawing/2014/main" id="{B44690D3-1C48-4FCC-B119-BA807E165E1F}"/>
                  </a:ext>
                </a:extLst>
              </p:cNvPr>
              <p:cNvSpPr>
                <a:spLocks/>
              </p:cNvSpPr>
              <p:nvPr/>
            </p:nvSpPr>
            <p:spPr bwMode="auto">
              <a:xfrm>
                <a:off x="2545" y="2292"/>
                <a:ext cx="204"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2"/>
                    </a:lnTo>
                    <a:lnTo>
                      <a:pt x="3" y="16"/>
                    </a:lnTo>
                    <a:lnTo>
                      <a:pt x="16" y="27"/>
                    </a:lnTo>
                    <a:lnTo>
                      <a:pt x="0" y="43"/>
                    </a:lnTo>
                    <a:lnTo>
                      <a:pt x="46" y="43"/>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59" name="Freeform 1123">
                <a:extLst>
                  <a:ext uri="{FF2B5EF4-FFF2-40B4-BE49-F238E27FC236}">
                    <a16:creationId xmlns:a16="http://schemas.microsoft.com/office/drawing/2014/main" id="{A91CC134-91AC-498E-A88E-93678B8BFACC}"/>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0" name="Freeform 1124">
                <a:extLst>
                  <a:ext uri="{FF2B5EF4-FFF2-40B4-BE49-F238E27FC236}">
                    <a16:creationId xmlns:a16="http://schemas.microsoft.com/office/drawing/2014/main" id="{D536ECE4-C868-40A3-9A09-BD5D69DB215E}"/>
                  </a:ext>
                </a:extLst>
              </p:cNvPr>
              <p:cNvSpPr>
                <a:spLocks/>
              </p:cNvSpPr>
              <p:nvPr/>
            </p:nvSpPr>
            <p:spPr bwMode="auto">
              <a:xfrm>
                <a:off x="2389" y="2154"/>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27"/>
                    </a:moveTo>
                    <a:lnTo>
                      <a:pt x="27" y="13"/>
                    </a:lnTo>
                    <a:lnTo>
                      <a:pt x="13" y="0"/>
                    </a:lnTo>
                    <a:lnTo>
                      <a:pt x="0" y="13"/>
                    </a:lnTo>
                    <a:lnTo>
                      <a:pt x="13"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1" name="Freeform 1125">
                <a:extLst>
                  <a:ext uri="{FF2B5EF4-FFF2-40B4-BE49-F238E27FC236}">
                    <a16:creationId xmlns:a16="http://schemas.microsoft.com/office/drawing/2014/main" id="{BF41125E-39D4-4C60-89CF-5B9F1124FB5C}"/>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2" name="Freeform 1126">
                <a:extLst>
                  <a:ext uri="{FF2B5EF4-FFF2-40B4-BE49-F238E27FC236}">
                    <a16:creationId xmlns:a16="http://schemas.microsoft.com/office/drawing/2014/main" id="{B16C66FF-93F3-4DB8-B05D-2A0E5D903264}"/>
                  </a:ext>
                </a:extLst>
              </p:cNvPr>
              <p:cNvSpPr>
                <a:spLocks/>
              </p:cNvSpPr>
              <p:nvPr/>
            </p:nvSpPr>
            <p:spPr bwMode="auto">
              <a:xfrm>
                <a:off x="2474" y="2223"/>
                <a:ext cx="128" cy="98"/>
              </a:xfrm>
              <a:custGeom>
                <a:avLst/>
                <a:gdLst>
                  <a:gd name="T0" fmla="*/ 2147483647 w 29"/>
                  <a:gd name="T1" fmla="*/ 2147483647 h 27"/>
                  <a:gd name="T2" fmla="*/ 2147483647 w 29"/>
                  <a:gd name="T3" fmla="*/ 2147483647 h 27"/>
                  <a:gd name="T4" fmla="*/ 2147483647 w 29"/>
                  <a:gd name="T5" fmla="*/ 0 h 27"/>
                  <a:gd name="T6" fmla="*/ 0 w 29"/>
                  <a:gd name="T7" fmla="*/ 2147483647 h 27"/>
                  <a:gd name="T8" fmla="*/ 2147483647 w 29"/>
                  <a:gd name="T9" fmla="*/ 2147483647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16" y="27"/>
                    </a:moveTo>
                    <a:lnTo>
                      <a:pt x="29" y="16"/>
                    </a:lnTo>
                    <a:lnTo>
                      <a:pt x="13" y="0"/>
                    </a:lnTo>
                    <a:lnTo>
                      <a:pt x="0" y="13"/>
                    </a:lnTo>
                    <a:lnTo>
                      <a:pt x="16" y="27"/>
                    </a:lnTo>
                    <a:close/>
                  </a:path>
                </a:pathLst>
              </a:custGeom>
              <a:solidFill>
                <a:srgbClr val="000000"/>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3" name="Freeform 1127">
                <a:extLst>
                  <a:ext uri="{FF2B5EF4-FFF2-40B4-BE49-F238E27FC236}">
                    <a16:creationId xmlns:a16="http://schemas.microsoft.com/office/drawing/2014/main" id="{6174BA7F-CF35-4056-B18F-1FC37A19A4EE}"/>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4" name="Freeform 1128">
                <a:extLst>
                  <a:ext uri="{FF2B5EF4-FFF2-40B4-BE49-F238E27FC236}">
                    <a16:creationId xmlns:a16="http://schemas.microsoft.com/office/drawing/2014/main" id="{8518EBD3-9257-436F-91E7-C224D40EC36B}"/>
                  </a:ext>
                </a:extLst>
              </p:cNvPr>
              <p:cNvSpPr>
                <a:spLocks/>
              </p:cNvSpPr>
              <p:nvPr/>
            </p:nvSpPr>
            <p:spPr bwMode="auto">
              <a:xfrm>
                <a:off x="1559" y="1482"/>
                <a:ext cx="204" cy="157"/>
              </a:xfrm>
              <a:custGeom>
                <a:avLst/>
                <a:gdLst>
                  <a:gd name="T0" fmla="*/ 0 w 46"/>
                  <a:gd name="T1" fmla="*/ 0 h 43"/>
                  <a:gd name="T2" fmla="*/ 0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0 h 43"/>
                  <a:gd name="T14" fmla="*/ 0 w 4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0" y="0"/>
                    </a:moveTo>
                    <a:lnTo>
                      <a:pt x="0" y="43"/>
                    </a:lnTo>
                    <a:lnTo>
                      <a:pt x="16" y="27"/>
                    </a:lnTo>
                    <a:lnTo>
                      <a:pt x="30" y="41"/>
                    </a:lnTo>
                    <a:lnTo>
                      <a:pt x="43" y="27"/>
                    </a:lnTo>
                    <a:lnTo>
                      <a:pt x="30" y="16"/>
                    </a:lnTo>
                    <a:lnTo>
                      <a:pt x="46" y="0"/>
                    </a:lnTo>
                    <a:lnTo>
                      <a:pt x="0"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5" name="Freeform 1129">
                <a:extLst>
                  <a:ext uri="{FF2B5EF4-FFF2-40B4-BE49-F238E27FC236}">
                    <a16:creationId xmlns:a16="http://schemas.microsoft.com/office/drawing/2014/main" id="{FD293299-9977-40C6-98E2-20BE4B976F00}"/>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6" name="Freeform 1130">
                <a:extLst>
                  <a:ext uri="{FF2B5EF4-FFF2-40B4-BE49-F238E27FC236}">
                    <a16:creationId xmlns:a16="http://schemas.microsoft.com/office/drawing/2014/main" id="{1BF4C5A8-7557-410A-83E7-B051CA244099}"/>
                  </a:ext>
                </a:extLst>
              </p:cNvPr>
              <p:cNvSpPr>
                <a:spLocks/>
              </p:cNvSpPr>
              <p:nvPr/>
            </p:nvSpPr>
            <p:spPr bwMode="auto">
              <a:xfrm>
                <a:off x="1714" y="1603"/>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7" y="27"/>
                    </a:moveTo>
                    <a:lnTo>
                      <a:pt x="30" y="16"/>
                    </a:lnTo>
                    <a:lnTo>
                      <a:pt x="14" y="0"/>
                    </a:lnTo>
                    <a:lnTo>
                      <a:pt x="0" y="13"/>
                    </a:lnTo>
                    <a:lnTo>
                      <a:pt x="17"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7" name="Freeform 1131">
                <a:extLst>
                  <a:ext uri="{FF2B5EF4-FFF2-40B4-BE49-F238E27FC236}">
                    <a16:creationId xmlns:a16="http://schemas.microsoft.com/office/drawing/2014/main" id="{4880EF71-A1E4-4CB3-8058-167B3298C91F}"/>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8" name="Freeform 1132">
                <a:extLst>
                  <a:ext uri="{FF2B5EF4-FFF2-40B4-BE49-F238E27FC236}">
                    <a16:creationId xmlns:a16="http://schemas.microsoft.com/office/drawing/2014/main" id="{6483AD43-9F39-4C9D-8FAA-CA71551EBDA5}"/>
                  </a:ext>
                </a:extLst>
              </p:cNvPr>
              <p:cNvSpPr>
                <a:spLocks/>
              </p:cNvSpPr>
              <p:nvPr/>
            </p:nvSpPr>
            <p:spPr bwMode="auto">
              <a:xfrm>
                <a:off x="1812" y="1679"/>
                <a:ext cx="120" cy="99"/>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69" name="Freeform 1133">
                <a:extLst>
                  <a:ext uri="{FF2B5EF4-FFF2-40B4-BE49-F238E27FC236}">
                    <a16:creationId xmlns:a16="http://schemas.microsoft.com/office/drawing/2014/main" id="{3D0DA16F-FC89-4967-A361-03237C1CF523}"/>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0" name="Freeform 1134">
                <a:extLst>
                  <a:ext uri="{FF2B5EF4-FFF2-40B4-BE49-F238E27FC236}">
                    <a16:creationId xmlns:a16="http://schemas.microsoft.com/office/drawing/2014/main" id="{35949526-565F-4DAF-A42A-177879062F42}"/>
                  </a:ext>
                </a:extLst>
              </p:cNvPr>
              <p:cNvSpPr>
                <a:spLocks/>
              </p:cNvSpPr>
              <p:nvPr/>
            </p:nvSpPr>
            <p:spPr bwMode="auto">
              <a:xfrm>
                <a:off x="2531" y="2281"/>
                <a:ext cx="205" cy="157"/>
              </a:xfrm>
              <a:custGeom>
                <a:avLst/>
                <a:gdLst>
                  <a:gd name="T0" fmla="*/ 2147483647 w 46"/>
                  <a:gd name="T1" fmla="*/ 2147483647 h 43"/>
                  <a:gd name="T2" fmla="*/ 2147483647 w 46"/>
                  <a:gd name="T3" fmla="*/ 0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0 w 46"/>
                  <a:gd name="T13" fmla="*/ 2147483647 h 43"/>
                  <a:gd name="T14" fmla="*/ 2147483647 w 46"/>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3"/>
                  <a:gd name="T26" fmla="*/ 46 w 4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3">
                    <a:moveTo>
                      <a:pt x="46" y="43"/>
                    </a:moveTo>
                    <a:lnTo>
                      <a:pt x="46" y="0"/>
                    </a:lnTo>
                    <a:lnTo>
                      <a:pt x="30" y="16"/>
                    </a:lnTo>
                    <a:lnTo>
                      <a:pt x="16" y="3"/>
                    </a:lnTo>
                    <a:lnTo>
                      <a:pt x="3" y="16"/>
                    </a:lnTo>
                    <a:lnTo>
                      <a:pt x="16" y="27"/>
                    </a:lnTo>
                    <a:lnTo>
                      <a:pt x="0" y="43"/>
                    </a:lnTo>
                    <a:lnTo>
                      <a:pt x="46" y="4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1" name="Freeform 1135">
                <a:extLst>
                  <a:ext uri="{FF2B5EF4-FFF2-40B4-BE49-F238E27FC236}">
                    <a16:creationId xmlns:a16="http://schemas.microsoft.com/office/drawing/2014/main" id="{2013BF25-EBC6-4E61-A97D-28F3240693F2}"/>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2" name="Freeform 1136">
                <a:extLst>
                  <a:ext uri="{FF2B5EF4-FFF2-40B4-BE49-F238E27FC236}">
                    <a16:creationId xmlns:a16="http://schemas.microsoft.com/office/drawing/2014/main" id="{8262FD79-60E5-4921-9773-06F59D78FE02}"/>
                  </a:ext>
                </a:extLst>
              </p:cNvPr>
              <p:cNvSpPr>
                <a:spLocks/>
              </p:cNvSpPr>
              <p:nvPr/>
            </p:nvSpPr>
            <p:spPr bwMode="auto">
              <a:xfrm>
                <a:off x="2376" y="2143"/>
                <a:ext cx="120" cy="98"/>
              </a:xfrm>
              <a:custGeom>
                <a:avLst/>
                <a:gdLst>
                  <a:gd name="T0" fmla="*/ 2147483647 w 27"/>
                  <a:gd name="T1" fmla="*/ 2147483647 h 27"/>
                  <a:gd name="T2" fmla="*/ 2147483647 w 27"/>
                  <a:gd name="T3" fmla="*/ 2147483647 h 27"/>
                  <a:gd name="T4" fmla="*/ 2147483647 w 27"/>
                  <a:gd name="T5" fmla="*/ 0 h 27"/>
                  <a:gd name="T6" fmla="*/ 0 w 27"/>
                  <a:gd name="T7" fmla="*/ 2147483647 h 27"/>
                  <a:gd name="T8" fmla="*/ 2147483647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27"/>
                    </a:moveTo>
                    <a:lnTo>
                      <a:pt x="27" y="14"/>
                    </a:lnTo>
                    <a:lnTo>
                      <a:pt x="14" y="0"/>
                    </a:lnTo>
                    <a:lnTo>
                      <a:pt x="0" y="14"/>
                    </a:lnTo>
                    <a:lnTo>
                      <a:pt x="14"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3" name="Freeform 1137">
                <a:extLst>
                  <a:ext uri="{FF2B5EF4-FFF2-40B4-BE49-F238E27FC236}">
                    <a16:creationId xmlns:a16="http://schemas.microsoft.com/office/drawing/2014/main" id="{EDF0A0FE-C518-4401-8CBE-1EB5B9C7E0E3}"/>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4" name="Freeform 1138">
                <a:extLst>
                  <a:ext uri="{FF2B5EF4-FFF2-40B4-BE49-F238E27FC236}">
                    <a16:creationId xmlns:a16="http://schemas.microsoft.com/office/drawing/2014/main" id="{6742D5F3-D0BC-4DB8-9617-B835A2F8D697}"/>
                  </a:ext>
                </a:extLst>
              </p:cNvPr>
              <p:cNvSpPr>
                <a:spLocks/>
              </p:cNvSpPr>
              <p:nvPr/>
            </p:nvSpPr>
            <p:spPr bwMode="auto">
              <a:xfrm>
                <a:off x="2460" y="2212"/>
                <a:ext cx="134" cy="98"/>
              </a:xfrm>
              <a:custGeom>
                <a:avLst/>
                <a:gdLst>
                  <a:gd name="T0" fmla="*/ 2147483647 w 30"/>
                  <a:gd name="T1" fmla="*/ 2147483647 h 27"/>
                  <a:gd name="T2" fmla="*/ 2147483647 w 30"/>
                  <a:gd name="T3" fmla="*/ 2147483647 h 27"/>
                  <a:gd name="T4" fmla="*/ 2147483647 w 30"/>
                  <a:gd name="T5" fmla="*/ 0 h 27"/>
                  <a:gd name="T6" fmla="*/ 0 w 30"/>
                  <a:gd name="T7" fmla="*/ 2147483647 h 27"/>
                  <a:gd name="T8" fmla="*/ 2147483647 w 30"/>
                  <a:gd name="T9" fmla="*/ 2147483647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6" y="27"/>
                    </a:moveTo>
                    <a:lnTo>
                      <a:pt x="30" y="16"/>
                    </a:lnTo>
                    <a:lnTo>
                      <a:pt x="14" y="0"/>
                    </a:lnTo>
                    <a:lnTo>
                      <a:pt x="0" y="14"/>
                    </a:lnTo>
                    <a:lnTo>
                      <a:pt x="16" y="27"/>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5" name="Freeform 1139">
                <a:extLst>
                  <a:ext uri="{FF2B5EF4-FFF2-40B4-BE49-F238E27FC236}">
                    <a16:creationId xmlns:a16="http://schemas.microsoft.com/office/drawing/2014/main" id="{3F3482F8-0738-42D4-8BF9-C194DE43E407}"/>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6" name="Freeform 1140">
                <a:extLst>
                  <a:ext uri="{FF2B5EF4-FFF2-40B4-BE49-F238E27FC236}">
                    <a16:creationId xmlns:a16="http://schemas.microsoft.com/office/drawing/2014/main" id="{74EB65F4-3A81-4D10-9E7D-90F8BD03361E}"/>
                  </a:ext>
                </a:extLst>
              </p:cNvPr>
              <p:cNvSpPr>
                <a:spLocks/>
              </p:cNvSpPr>
              <p:nvPr/>
            </p:nvSpPr>
            <p:spPr bwMode="auto">
              <a:xfrm>
                <a:off x="2531" y="1475"/>
                <a:ext cx="205" cy="164"/>
              </a:xfrm>
              <a:custGeom>
                <a:avLst/>
                <a:gdLst>
                  <a:gd name="T0" fmla="*/ 2147483647 w 46"/>
                  <a:gd name="T1" fmla="*/ 0 h 45"/>
                  <a:gd name="T2" fmla="*/ 0 w 46"/>
                  <a:gd name="T3" fmla="*/ 0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5"/>
                  <a:gd name="T26" fmla="*/ 46 w 4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5">
                    <a:moveTo>
                      <a:pt x="46" y="0"/>
                    </a:moveTo>
                    <a:lnTo>
                      <a:pt x="0" y="0"/>
                    </a:lnTo>
                    <a:lnTo>
                      <a:pt x="16" y="16"/>
                    </a:lnTo>
                    <a:lnTo>
                      <a:pt x="3" y="29"/>
                    </a:lnTo>
                    <a:lnTo>
                      <a:pt x="16" y="43"/>
                    </a:lnTo>
                    <a:lnTo>
                      <a:pt x="30" y="29"/>
                    </a:lnTo>
                    <a:lnTo>
                      <a:pt x="46" y="45"/>
                    </a:lnTo>
                    <a:lnTo>
                      <a:pt x="46" y="0"/>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7" name="Freeform 1141">
                <a:extLst>
                  <a:ext uri="{FF2B5EF4-FFF2-40B4-BE49-F238E27FC236}">
                    <a16:creationId xmlns:a16="http://schemas.microsoft.com/office/drawing/2014/main" id="{C3AEFC2B-E51C-4922-8B88-40D21D9DF5E7}"/>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8" name="Freeform 1142">
                <a:extLst>
                  <a:ext uri="{FF2B5EF4-FFF2-40B4-BE49-F238E27FC236}">
                    <a16:creationId xmlns:a16="http://schemas.microsoft.com/office/drawing/2014/main" id="{37F92303-D8E5-4BD4-BAF5-E3B33E6027C5}"/>
                  </a:ext>
                </a:extLst>
              </p:cNvPr>
              <p:cNvSpPr>
                <a:spLocks/>
              </p:cNvSpPr>
              <p:nvPr/>
            </p:nvSpPr>
            <p:spPr bwMode="auto">
              <a:xfrm>
                <a:off x="2460" y="1610"/>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4"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79" name="Freeform 1143">
                <a:extLst>
                  <a:ext uri="{FF2B5EF4-FFF2-40B4-BE49-F238E27FC236}">
                    <a16:creationId xmlns:a16="http://schemas.microsoft.com/office/drawing/2014/main" id="{11DF388D-C217-4E6F-8526-59A3CEE9C822}"/>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0" name="Freeform 1144">
                <a:extLst>
                  <a:ext uri="{FF2B5EF4-FFF2-40B4-BE49-F238E27FC236}">
                    <a16:creationId xmlns:a16="http://schemas.microsoft.com/office/drawing/2014/main" id="{24E3BD19-542D-4A54-B272-E3B741B611EE}"/>
                  </a:ext>
                </a:extLst>
              </p:cNvPr>
              <p:cNvSpPr>
                <a:spLocks/>
              </p:cNvSpPr>
              <p:nvPr/>
            </p:nvSpPr>
            <p:spPr bwMode="auto">
              <a:xfrm>
                <a:off x="2376" y="1679"/>
                <a:ext cx="120" cy="99"/>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1" name="Freeform 1145">
                <a:extLst>
                  <a:ext uri="{FF2B5EF4-FFF2-40B4-BE49-F238E27FC236}">
                    <a16:creationId xmlns:a16="http://schemas.microsoft.com/office/drawing/2014/main" id="{EC0ADBF7-E959-4312-B830-CC0EB9645754}"/>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2" name="Freeform 1146">
                <a:extLst>
                  <a:ext uri="{FF2B5EF4-FFF2-40B4-BE49-F238E27FC236}">
                    <a16:creationId xmlns:a16="http://schemas.microsoft.com/office/drawing/2014/main" id="{67553A1F-AE18-42A6-AA89-EF60A91C891F}"/>
                  </a:ext>
                </a:extLst>
              </p:cNvPr>
              <p:cNvSpPr>
                <a:spLocks/>
              </p:cNvSpPr>
              <p:nvPr/>
            </p:nvSpPr>
            <p:spPr bwMode="auto">
              <a:xfrm>
                <a:off x="1559" y="2270"/>
                <a:ext cx="204" cy="168"/>
              </a:xfrm>
              <a:custGeom>
                <a:avLst/>
                <a:gdLst>
                  <a:gd name="T0" fmla="*/ 0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0 w 46"/>
                  <a:gd name="T13" fmla="*/ 0 h 46"/>
                  <a:gd name="T14" fmla="*/ 0 w 4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6"/>
                  <a:gd name="T26" fmla="*/ 46 w 4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6">
                    <a:moveTo>
                      <a:pt x="0" y="46"/>
                    </a:moveTo>
                    <a:lnTo>
                      <a:pt x="46" y="46"/>
                    </a:lnTo>
                    <a:lnTo>
                      <a:pt x="30" y="30"/>
                    </a:lnTo>
                    <a:lnTo>
                      <a:pt x="43" y="19"/>
                    </a:lnTo>
                    <a:lnTo>
                      <a:pt x="30" y="6"/>
                    </a:lnTo>
                    <a:lnTo>
                      <a:pt x="16" y="16"/>
                    </a:lnTo>
                    <a:lnTo>
                      <a:pt x="0" y="0"/>
                    </a:lnTo>
                    <a:lnTo>
                      <a:pt x="0" y="46"/>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3" name="Freeform 1147">
                <a:extLst>
                  <a:ext uri="{FF2B5EF4-FFF2-40B4-BE49-F238E27FC236}">
                    <a16:creationId xmlns:a16="http://schemas.microsoft.com/office/drawing/2014/main" id="{0351B6E1-11CE-41FC-87CD-032BE1B5EACC}"/>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4" name="Freeform 1148">
                <a:extLst>
                  <a:ext uri="{FF2B5EF4-FFF2-40B4-BE49-F238E27FC236}">
                    <a16:creationId xmlns:a16="http://schemas.microsoft.com/office/drawing/2014/main" id="{BDEB22C7-590A-4092-B524-253C28953F21}"/>
                  </a:ext>
                </a:extLst>
              </p:cNvPr>
              <p:cNvSpPr>
                <a:spLocks/>
              </p:cNvSpPr>
              <p:nvPr/>
            </p:nvSpPr>
            <p:spPr bwMode="auto">
              <a:xfrm>
                <a:off x="1812" y="214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4"/>
                    </a:moveTo>
                    <a:lnTo>
                      <a:pt x="11" y="27"/>
                    </a:lnTo>
                    <a:lnTo>
                      <a:pt x="27" y="14"/>
                    </a:lnTo>
                    <a:lnTo>
                      <a:pt x="14" y="0"/>
                    </a:lnTo>
                    <a:lnTo>
                      <a:pt x="0" y="14"/>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5" name="Freeform 1149">
                <a:extLst>
                  <a:ext uri="{FF2B5EF4-FFF2-40B4-BE49-F238E27FC236}">
                    <a16:creationId xmlns:a16="http://schemas.microsoft.com/office/drawing/2014/main" id="{EC70D737-99F6-48C5-A82C-694652F440CE}"/>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sp>
            <p:nvSpPr>
              <p:cNvPr id="286" name="Freeform 1150">
                <a:extLst>
                  <a:ext uri="{FF2B5EF4-FFF2-40B4-BE49-F238E27FC236}">
                    <a16:creationId xmlns:a16="http://schemas.microsoft.com/office/drawing/2014/main" id="{B187656A-CD1D-4CC8-8716-A2F34EB34862}"/>
                  </a:ext>
                </a:extLst>
              </p:cNvPr>
              <p:cNvSpPr>
                <a:spLocks/>
              </p:cNvSpPr>
              <p:nvPr/>
            </p:nvSpPr>
            <p:spPr bwMode="auto">
              <a:xfrm>
                <a:off x="1714" y="2223"/>
                <a:ext cx="120" cy="98"/>
              </a:xfrm>
              <a:custGeom>
                <a:avLst/>
                <a:gdLst>
                  <a:gd name="T0" fmla="*/ 0 w 27"/>
                  <a:gd name="T1" fmla="*/ 2147483647 h 27"/>
                  <a:gd name="T2" fmla="*/ 2147483647 w 27"/>
                  <a:gd name="T3" fmla="*/ 2147483647 h 27"/>
                  <a:gd name="T4" fmla="*/ 2147483647 w 27"/>
                  <a:gd name="T5" fmla="*/ 2147483647 h 27"/>
                  <a:gd name="T6" fmla="*/ 2147483647 w 27"/>
                  <a:gd name="T7" fmla="*/ 0 h 27"/>
                  <a:gd name="T8" fmla="*/ 0 w 27"/>
                  <a:gd name="T9" fmla="*/ 214748364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13"/>
                    </a:moveTo>
                    <a:lnTo>
                      <a:pt x="14" y="27"/>
                    </a:lnTo>
                    <a:lnTo>
                      <a:pt x="27" y="13"/>
                    </a:lnTo>
                    <a:lnTo>
                      <a:pt x="14" y="0"/>
                    </a:lnTo>
                    <a:lnTo>
                      <a:pt x="0" y="13"/>
                    </a:lnTo>
                    <a:close/>
                  </a:path>
                </a:pathLst>
              </a:custGeom>
              <a:solidFill>
                <a:srgbClr val="FFFFFF"/>
              </a:solidFill>
              <a:ln w="9525">
                <a:noFill/>
                <a:round/>
                <a:headEnd/>
                <a:tailEnd/>
              </a:ln>
            </p:spPr>
            <p:txBody>
              <a:bodyPr/>
              <a:lstStyle/>
              <a:p>
                <a:pPr defTabSz="914210" eaLnBrk="1" fontAlgn="auto" hangingPunct="1">
                  <a:spcBef>
                    <a:spcPts val="0"/>
                  </a:spcBef>
                  <a:spcAft>
                    <a:spcPts val="0"/>
                  </a:spcAft>
                </a:pPr>
                <a:endParaRPr lang="en-US" sz="1428" dirty="0">
                  <a:solidFill>
                    <a:prstClr val="black"/>
                  </a:solidFill>
                  <a:latin typeface="Arial"/>
                  <a:ea typeface="微软雅黑"/>
                  <a:cs typeface="+mn-cs"/>
                </a:endParaRPr>
              </a:p>
            </p:txBody>
          </p:sp>
        </p:grpSp>
      </p:grpSp>
      <p:sp>
        <p:nvSpPr>
          <p:cNvPr id="827" name="Foliennummernplatzhalter 3">
            <a:extLst>
              <a:ext uri="{FF2B5EF4-FFF2-40B4-BE49-F238E27FC236}">
                <a16:creationId xmlns:a16="http://schemas.microsoft.com/office/drawing/2014/main" id="{262DEDA8-0EBB-4ADE-BDF8-9A6542D0DEE8}"/>
              </a:ext>
            </a:extLst>
          </p:cNvPr>
          <p:cNvSpPr txBox="1">
            <a:spLocks/>
          </p:cNvSpPr>
          <p:nvPr/>
        </p:nvSpPr>
        <p:spPr>
          <a:xfrm>
            <a:off x="447831" y="4728793"/>
            <a:ext cx="427912" cy="257161"/>
          </a:xfrm>
          <a:prstGeom prst="rect">
            <a:avLst/>
          </a:prstGeom>
        </p:spPr>
        <p:txBody>
          <a:bodyPr/>
          <a:lstStyle>
            <a:defPPr>
              <a:defRPr lang="de-DE"/>
            </a:defPPr>
            <a:lvl1pPr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5pPr>
            <a:lvl6pPr marL="2286000" algn="l" defTabSz="914400" rtl="0" eaLnBrk="1" latinLnBrk="0" hangingPunct="1">
              <a:defRPr sz="1000" kern="1200">
                <a:solidFill>
                  <a:srgbClr val="666369"/>
                </a:solidFill>
                <a:latin typeface="Arial" charset="0"/>
                <a:ea typeface="ＭＳ Ｐゴシック" charset="-128"/>
                <a:cs typeface="ＭＳ Ｐゴシック" charset="-128"/>
              </a:defRPr>
            </a:lvl6pPr>
            <a:lvl7pPr marL="2743200" algn="l" defTabSz="914400" rtl="0" eaLnBrk="1" latinLnBrk="0" hangingPunct="1">
              <a:defRPr sz="1000" kern="1200">
                <a:solidFill>
                  <a:srgbClr val="666369"/>
                </a:solidFill>
                <a:latin typeface="Arial" charset="0"/>
                <a:ea typeface="ＭＳ Ｐゴシック" charset="-128"/>
                <a:cs typeface="ＭＳ Ｐゴシック" charset="-128"/>
              </a:defRPr>
            </a:lvl7pPr>
            <a:lvl8pPr marL="3200400" algn="l" defTabSz="914400" rtl="0" eaLnBrk="1" latinLnBrk="0" hangingPunct="1">
              <a:defRPr sz="1000" kern="1200">
                <a:solidFill>
                  <a:srgbClr val="666369"/>
                </a:solidFill>
                <a:latin typeface="Arial" charset="0"/>
                <a:ea typeface="ＭＳ Ｐゴシック" charset="-128"/>
                <a:cs typeface="ＭＳ Ｐゴシック" charset="-128"/>
              </a:defRPr>
            </a:lvl8pPr>
            <a:lvl9pPr marL="3657600" algn="l" defTabSz="914400" rtl="0" eaLnBrk="1" latinLnBrk="0" hangingPunct="1">
              <a:defRPr sz="1000" kern="1200">
                <a:solidFill>
                  <a:srgbClr val="666369"/>
                </a:solidFill>
                <a:latin typeface="Arial" charset="0"/>
                <a:ea typeface="ＭＳ Ｐゴシック" charset="-128"/>
                <a:cs typeface="ＭＳ Ｐゴシック" charset="-128"/>
              </a:defRPr>
            </a:lvl9pPr>
          </a:lstStyle>
          <a:p>
            <a:pPr defTabSz="914210" eaLnBrk="1" fontAlgn="auto" hangingPunct="1">
              <a:spcBef>
                <a:spcPts val="0"/>
              </a:spcBef>
              <a:spcAft>
                <a:spcPts val="0"/>
              </a:spcAft>
            </a:pPr>
            <a:fld id="{1E778BED-4F8F-4606-8DC9-6E6D9390CC01}" type="slidenum">
              <a:rPr lang="en-US" smtClean="0">
                <a:solidFill>
                  <a:prstClr val="black"/>
                </a:solidFill>
                <a:latin typeface="Arial"/>
                <a:ea typeface="微软雅黑"/>
                <a:cs typeface="+mn-cs"/>
              </a:rPr>
              <a:pPr defTabSz="914210" eaLnBrk="1" fontAlgn="auto" hangingPunct="1">
                <a:spcBef>
                  <a:spcPts val="0"/>
                </a:spcBef>
                <a:spcAft>
                  <a:spcPts val="0"/>
                </a:spcAft>
              </a:pPr>
              <a:t>5</a:t>
            </a:fld>
            <a:endParaRPr lang="en-US" dirty="0">
              <a:solidFill>
                <a:prstClr val="black"/>
              </a:solidFill>
              <a:latin typeface="Arial"/>
              <a:ea typeface="微软雅黑"/>
              <a:cs typeface="+mn-cs"/>
            </a:endParaRPr>
          </a:p>
        </p:txBody>
      </p:sp>
      <p:sp>
        <p:nvSpPr>
          <p:cNvPr id="828" name="Fußzeilenplatzhalter 4">
            <a:extLst>
              <a:ext uri="{FF2B5EF4-FFF2-40B4-BE49-F238E27FC236}">
                <a16:creationId xmlns:a16="http://schemas.microsoft.com/office/drawing/2014/main" id="{5A3A62F0-D570-4B39-9976-CB3DD6261559}"/>
              </a:ext>
            </a:extLst>
          </p:cNvPr>
          <p:cNvSpPr txBox="1">
            <a:spLocks/>
          </p:cNvSpPr>
          <p:nvPr/>
        </p:nvSpPr>
        <p:spPr bwMode="auto">
          <a:xfrm>
            <a:off x="3809491" y="4471632"/>
            <a:ext cx="4989858" cy="25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9868" indent="-269868"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75" indent="-265106"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43" indent="-269868"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585"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691" indent="-285743"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537" indent="-228594" algn="l" rtl="0" eaLnBrk="1" fontAlgn="base" hangingPunct="1">
              <a:spcBef>
                <a:spcPct val="20000"/>
              </a:spcBef>
              <a:spcAft>
                <a:spcPct val="0"/>
              </a:spcAft>
              <a:buChar char="»"/>
              <a:defRPr>
                <a:solidFill>
                  <a:schemeClr val="tx1"/>
                </a:solidFill>
                <a:latin typeface="+mn-lt"/>
                <a:ea typeface="+mn-ea"/>
              </a:defRPr>
            </a:lvl6pPr>
            <a:lvl7pPr marL="2971726" indent="-228594" algn="l" rtl="0" eaLnBrk="1" fontAlgn="base" hangingPunct="1">
              <a:spcBef>
                <a:spcPct val="20000"/>
              </a:spcBef>
              <a:spcAft>
                <a:spcPct val="0"/>
              </a:spcAft>
              <a:buChar char="»"/>
              <a:defRPr>
                <a:solidFill>
                  <a:schemeClr val="tx1"/>
                </a:solidFill>
                <a:latin typeface="+mn-lt"/>
                <a:ea typeface="+mn-ea"/>
              </a:defRPr>
            </a:lvl7pPr>
            <a:lvl8pPr marL="3428915" indent="-228594" algn="l" rtl="0" eaLnBrk="1" fontAlgn="base" hangingPunct="1">
              <a:spcBef>
                <a:spcPct val="20000"/>
              </a:spcBef>
              <a:spcAft>
                <a:spcPct val="0"/>
              </a:spcAft>
              <a:buChar char="»"/>
              <a:defRPr>
                <a:solidFill>
                  <a:schemeClr val="tx1"/>
                </a:solidFill>
                <a:latin typeface="+mn-lt"/>
                <a:ea typeface="+mn-ea"/>
              </a:defRPr>
            </a:lvl8pPr>
            <a:lvl9pPr marL="3886103" indent="-228594" algn="l" rtl="0" eaLnBrk="1" fontAlgn="base" hangingPunct="1">
              <a:spcBef>
                <a:spcPct val="20000"/>
              </a:spcBef>
              <a:spcAft>
                <a:spcPct val="0"/>
              </a:spcAft>
              <a:buChar char="»"/>
              <a:defRPr>
                <a:solidFill>
                  <a:schemeClr val="tx1"/>
                </a:solidFill>
                <a:latin typeface="+mn-lt"/>
                <a:ea typeface="+mn-ea"/>
              </a:defRPr>
            </a:lvl9pPr>
          </a:lstStyle>
          <a:p>
            <a:pPr marL="0" indent="0" defTabSz="914210" fontAlgn="auto">
              <a:spcBef>
                <a:spcPts val="0"/>
              </a:spcBef>
              <a:spcAft>
                <a:spcPts val="0"/>
              </a:spcAft>
              <a:buNone/>
            </a:pPr>
            <a:r>
              <a:rPr lang="en-US" sz="1200" kern="0" dirty="0" err="1">
                <a:solidFill>
                  <a:prstClr val="black"/>
                </a:solidFill>
                <a:latin typeface="Arial"/>
                <a:ea typeface="微软雅黑"/>
              </a:rPr>
              <a:t>Wissel</a:t>
            </a:r>
            <a:r>
              <a:rPr lang="en-US" sz="1200" kern="0" dirty="0">
                <a:solidFill>
                  <a:prstClr val="black"/>
                </a:solidFill>
                <a:latin typeface="Arial"/>
                <a:ea typeface="微软雅黑"/>
              </a:rPr>
              <a:t>, Gunkel, Poppe “</a:t>
            </a:r>
            <a:r>
              <a:rPr lang="en-US" sz="1200" dirty="0"/>
              <a:t>Designing a Quantum Key Distribution Network - Methodology and Challenges</a:t>
            </a:r>
            <a:r>
              <a:rPr lang="en-US" sz="1200" kern="0" dirty="0">
                <a:solidFill>
                  <a:prstClr val="black"/>
                </a:solidFill>
                <a:latin typeface="Arial"/>
                <a:ea typeface="微软雅黑"/>
              </a:rPr>
              <a:t>”, </a:t>
            </a:r>
            <a:r>
              <a:rPr lang="de-DE" sz="1200" dirty="0" err="1">
                <a:hlinkClick r:id="rId2"/>
              </a:rPr>
              <a:t>Photonic</a:t>
            </a:r>
            <a:r>
              <a:rPr lang="de-DE" sz="1200" dirty="0">
                <a:hlinkClick r:id="rId2"/>
              </a:rPr>
              <a:t> Networks; 20th ITG-Symposium</a:t>
            </a:r>
            <a:r>
              <a:rPr lang="de-DE" sz="1200" dirty="0"/>
              <a:t>, https://ieeexplore.ieee.org/abstract/document/8727121</a:t>
            </a:r>
            <a:endParaRPr lang="en-US" sz="1200" kern="0" dirty="0">
              <a:solidFill>
                <a:prstClr val="black"/>
              </a:solidFill>
              <a:latin typeface="Arial"/>
              <a:ea typeface="微软雅黑"/>
            </a:endParaRPr>
          </a:p>
        </p:txBody>
      </p:sp>
      <p:sp>
        <p:nvSpPr>
          <p:cNvPr id="829" name="Textfeld 828">
            <a:extLst>
              <a:ext uri="{FF2B5EF4-FFF2-40B4-BE49-F238E27FC236}">
                <a16:creationId xmlns:a16="http://schemas.microsoft.com/office/drawing/2014/main" id="{3408A18A-635D-4670-BA1F-819B4F931A7E}"/>
              </a:ext>
            </a:extLst>
          </p:cNvPr>
          <p:cNvSpPr txBox="1"/>
          <p:nvPr/>
        </p:nvSpPr>
        <p:spPr bwMode="gray">
          <a:xfrm>
            <a:off x="1984258" y="837850"/>
            <a:ext cx="2021131" cy="536967"/>
          </a:xfrm>
          <a:prstGeom prst="rect">
            <a:avLst/>
          </a:prstGeom>
          <a:noFill/>
          <a:ln w="19050">
            <a:noFill/>
            <a:miter lim="800000"/>
            <a:headEnd/>
            <a:tailEnd/>
          </a:ln>
        </p:spPr>
        <p:txBody>
          <a:bodyPr vert="horz" wrap="none" lIns="57138" tIns="28569" rIns="57138" bIns="28569" numCol="1" rtlCol="0" anchor="t" anchorCtr="0" compatLnSpc="1">
            <a:prstTxWarp prst="textNoShape">
              <a:avLst/>
            </a:prstTxWarp>
            <a:noAutofit/>
          </a:bodyPr>
          <a:lstStyle/>
          <a:p>
            <a:pPr defTabSz="914210" eaLnBrk="1" fontAlgn="auto" hangingPunct="1">
              <a:spcBef>
                <a:spcPts val="0"/>
              </a:spcBef>
              <a:spcAft>
                <a:spcPts val="0"/>
              </a:spcAft>
            </a:pPr>
            <a:r>
              <a:rPr lang="en-US" sz="1904" dirty="0">
                <a:solidFill>
                  <a:srgbClr val="FF0000"/>
                </a:solidFill>
                <a:latin typeface="Tele-GroteskNCFet" pitchFamily="2" charset="0"/>
                <a:ea typeface="微软雅黑"/>
                <a:cs typeface="+mn-cs"/>
              </a:rPr>
              <a:t>Management</a:t>
            </a:r>
          </a:p>
          <a:p>
            <a:pPr defTabSz="914210" eaLnBrk="1" fontAlgn="auto" hangingPunct="1">
              <a:spcBef>
                <a:spcPts val="0"/>
              </a:spcBef>
              <a:spcAft>
                <a:spcPts val="0"/>
              </a:spcAft>
            </a:pPr>
            <a:r>
              <a:rPr lang="en-US" sz="1904" dirty="0">
                <a:solidFill>
                  <a:srgbClr val="FF0000"/>
                </a:solidFill>
                <a:latin typeface="Tele-GroteskNCFet" pitchFamily="2" charset="0"/>
                <a:ea typeface="微软雅黑"/>
                <a:cs typeface="+mn-cs"/>
              </a:rPr>
              <a:t>Plane </a:t>
            </a:r>
            <a:r>
              <a:rPr lang="de-DE" sz="1904" dirty="0">
                <a:solidFill>
                  <a:srgbClr val="FF0000"/>
                </a:solidFill>
                <a:latin typeface="Tele-GroteskNCFet" pitchFamily="2" charset="0"/>
                <a:ea typeface="微软雅黑"/>
                <a:cs typeface="+mn-cs"/>
              </a:rPr>
              <a:t>(</a:t>
            </a:r>
            <a:r>
              <a:rPr lang="de-DE" sz="1904" dirty="0" err="1">
                <a:solidFill>
                  <a:srgbClr val="FF0000"/>
                </a:solidFill>
                <a:latin typeface="Tele-GroteskNCFet" pitchFamily="2" charset="0"/>
                <a:ea typeface="微软雅黑"/>
                <a:cs typeface="+mn-cs"/>
              </a:rPr>
              <a:t>logical</a:t>
            </a:r>
            <a:r>
              <a:rPr lang="de-DE" sz="1904" dirty="0">
                <a:solidFill>
                  <a:srgbClr val="FF0000"/>
                </a:solidFill>
                <a:latin typeface="Tele-GroteskNCFet" pitchFamily="2" charset="0"/>
                <a:ea typeface="微软雅黑"/>
                <a:cs typeface="+mn-cs"/>
              </a:rPr>
              <a:t>)</a:t>
            </a:r>
            <a:endParaRPr lang="en-US" sz="1904" dirty="0">
              <a:solidFill>
                <a:srgbClr val="FF0000"/>
              </a:solidFill>
              <a:latin typeface="Tele-GroteskNCFet" pitchFamily="2" charset="0"/>
              <a:ea typeface="微软雅黑"/>
              <a:cs typeface="+mn-cs"/>
            </a:endParaRPr>
          </a:p>
        </p:txBody>
      </p:sp>
      <p:sp>
        <p:nvSpPr>
          <p:cNvPr id="830" name="Textfeld 829">
            <a:extLst>
              <a:ext uri="{FF2B5EF4-FFF2-40B4-BE49-F238E27FC236}">
                <a16:creationId xmlns:a16="http://schemas.microsoft.com/office/drawing/2014/main" id="{3496254C-246F-4EB1-959B-928532F702C0}"/>
              </a:ext>
            </a:extLst>
          </p:cNvPr>
          <p:cNvSpPr txBox="1"/>
          <p:nvPr/>
        </p:nvSpPr>
        <p:spPr bwMode="gray">
          <a:xfrm>
            <a:off x="3851403" y="1296992"/>
            <a:ext cx="1939713" cy="536967"/>
          </a:xfrm>
          <a:prstGeom prst="rect">
            <a:avLst/>
          </a:prstGeom>
          <a:noFill/>
          <a:ln w="19050">
            <a:noFill/>
            <a:miter lim="800000"/>
            <a:headEnd/>
            <a:tailEnd/>
          </a:ln>
        </p:spPr>
        <p:txBody>
          <a:bodyPr vert="horz" wrap="none" lIns="57138" tIns="28569" rIns="57138" bIns="28569" numCol="1" rtlCol="0" anchor="t" anchorCtr="0" compatLnSpc="1">
            <a:prstTxWarp prst="textNoShape">
              <a:avLst/>
            </a:prstTxWarp>
            <a:noAutofit/>
          </a:bodyPr>
          <a:lstStyle/>
          <a:p>
            <a:pPr defTabSz="914210" eaLnBrk="1" fontAlgn="auto" hangingPunct="1">
              <a:spcBef>
                <a:spcPts val="0"/>
              </a:spcBef>
              <a:spcAft>
                <a:spcPts val="0"/>
              </a:spcAft>
            </a:pPr>
            <a:r>
              <a:rPr lang="de-DE" sz="1904" dirty="0">
                <a:solidFill>
                  <a:prstClr val="black"/>
                </a:solidFill>
                <a:latin typeface="Tele-GroteskNCFet" pitchFamily="2" charset="0"/>
                <a:ea typeface="微软雅黑"/>
                <a:cs typeface="+mn-cs"/>
              </a:rPr>
              <a:t>Quantum </a:t>
            </a:r>
          </a:p>
          <a:p>
            <a:pPr defTabSz="914210" eaLnBrk="1" fontAlgn="auto" hangingPunct="1">
              <a:spcBef>
                <a:spcPts val="0"/>
              </a:spcBef>
              <a:spcAft>
                <a:spcPts val="0"/>
              </a:spcAft>
            </a:pPr>
            <a:r>
              <a:rPr lang="de-DE" sz="1904" dirty="0">
                <a:solidFill>
                  <a:prstClr val="black"/>
                </a:solidFill>
                <a:latin typeface="Tele-GroteskNCFet" pitchFamily="2" charset="0"/>
                <a:ea typeface="微软雅黑"/>
                <a:cs typeface="+mn-cs"/>
              </a:rPr>
              <a:t>Plane</a:t>
            </a:r>
            <a:endParaRPr lang="en-US" sz="1904" dirty="0">
              <a:solidFill>
                <a:prstClr val="black"/>
              </a:solidFill>
              <a:latin typeface="Tele-GroteskNCFet" pitchFamily="2" charset="0"/>
              <a:ea typeface="微软雅黑"/>
              <a:cs typeface="+mn-cs"/>
            </a:endParaRPr>
          </a:p>
        </p:txBody>
      </p:sp>
      <p:sp>
        <p:nvSpPr>
          <p:cNvPr id="831" name="Fußzeilenplatzhalter 6">
            <a:extLst>
              <a:ext uri="{FF2B5EF4-FFF2-40B4-BE49-F238E27FC236}">
                <a16:creationId xmlns:a16="http://schemas.microsoft.com/office/drawing/2014/main" id="{7AF9D5F7-14A6-4A15-836B-C13D10831F8C}"/>
              </a:ext>
            </a:extLst>
          </p:cNvPr>
          <p:cNvSpPr txBox="1">
            <a:spLocks/>
          </p:cNvSpPr>
          <p:nvPr/>
        </p:nvSpPr>
        <p:spPr bwMode="gray">
          <a:xfrm>
            <a:off x="6430243" y="3201929"/>
            <a:ext cx="2534245" cy="1113282"/>
          </a:xfrm>
          <a:prstGeom prst="rect">
            <a:avLst/>
          </a:prstGeom>
        </p:spPr>
        <p:txBody>
          <a:bodyPr vert="horz" wrap="square" lIns="0" tIns="0" rIns="0" bIns="0" numCol="1" anchor="ctr" anchorCtr="0" compatLnSpc="1">
            <a:prstTxWarp prst="textNoShape">
              <a:avLst/>
            </a:prstTxWarp>
          </a:bodyPr>
          <a:lstStyle>
            <a:defPPr>
              <a:defRPr lang="de-DE"/>
            </a:defPPr>
            <a:lvl1pPr marL="0" algn="r" defTabSz="609705" rtl="0" eaLnBrk="1" latinLnBrk="0" hangingPunct="1">
              <a:lnSpc>
                <a:spcPct val="100000"/>
              </a:lnSpc>
              <a:spcBef>
                <a:spcPct val="0"/>
              </a:spcBef>
              <a:buClrTx/>
              <a:buSzTx/>
              <a:buFontTx/>
              <a:buNone/>
              <a:defRPr sz="1217" kern="1200">
                <a:solidFill>
                  <a:schemeClr val="tx1"/>
                </a:solidFill>
                <a:latin typeface="Tele-GroteskNor" pitchFamily="2" charset="0"/>
                <a:ea typeface="+mn-ea"/>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157" fontAlgn="auto">
              <a:spcAft>
                <a:spcPts val="0"/>
              </a:spcAft>
              <a:buClr>
                <a:srgbClr val="1F497D"/>
              </a:buClr>
            </a:pPr>
            <a:r>
              <a:rPr lang="en-US" sz="1800" dirty="0">
                <a:solidFill>
                  <a:prstClr val="black"/>
                </a:solidFill>
                <a:ea typeface="微软雅黑"/>
              </a:rPr>
              <a:t>Realistic metro network</a:t>
            </a:r>
          </a:p>
          <a:p>
            <a:pPr marL="214298" indent="-214298" algn="l" defTabSz="457157" fontAlgn="auto">
              <a:spcAft>
                <a:spcPts val="0"/>
              </a:spcAft>
              <a:buClr>
                <a:srgbClr val="1F497D"/>
              </a:buClr>
              <a:buFont typeface="Wingdings" panose="05000000000000000000" pitchFamily="2" charset="2"/>
              <a:buChar char="§"/>
            </a:pPr>
            <a:r>
              <a:rPr lang="en-US" sz="1800" dirty="0">
                <a:solidFill>
                  <a:prstClr val="black"/>
                </a:solidFill>
                <a:ea typeface="微软雅黑"/>
              </a:rPr>
              <a:t>39 nodes</a:t>
            </a:r>
          </a:p>
          <a:p>
            <a:pPr marL="214298" indent="-214298" algn="l" defTabSz="457157" fontAlgn="auto">
              <a:spcAft>
                <a:spcPts val="0"/>
              </a:spcAft>
              <a:buClr>
                <a:srgbClr val="1F497D"/>
              </a:buClr>
              <a:buFont typeface="Wingdings" panose="05000000000000000000" pitchFamily="2" charset="2"/>
              <a:buChar char="§"/>
            </a:pPr>
            <a:r>
              <a:rPr lang="en-US" sz="1800" dirty="0">
                <a:solidFill>
                  <a:prstClr val="black"/>
                </a:solidFill>
                <a:ea typeface="微软雅黑"/>
              </a:rPr>
              <a:t>Two core sites</a:t>
            </a:r>
          </a:p>
          <a:p>
            <a:pPr marL="214298" indent="-214298" algn="l" defTabSz="457157" fontAlgn="auto">
              <a:spcAft>
                <a:spcPts val="0"/>
              </a:spcAft>
              <a:buClr>
                <a:srgbClr val="1F497D"/>
              </a:buClr>
              <a:buFont typeface="Wingdings" panose="05000000000000000000" pitchFamily="2" charset="2"/>
              <a:buChar char="§"/>
            </a:pPr>
            <a:r>
              <a:rPr lang="en-US" sz="1800" dirty="0">
                <a:solidFill>
                  <a:prstClr val="black"/>
                </a:solidFill>
                <a:ea typeface="微软雅黑"/>
              </a:rPr>
              <a:t>66 edges (max. 72.4km)</a:t>
            </a:r>
          </a:p>
        </p:txBody>
      </p:sp>
      <p:pic>
        <p:nvPicPr>
          <p:cNvPr id="3" name="Grafik 2">
            <a:extLst>
              <a:ext uri="{FF2B5EF4-FFF2-40B4-BE49-F238E27FC236}">
                <a16:creationId xmlns:a16="http://schemas.microsoft.com/office/drawing/2014/main" id="{F88FA174-57B9-414D-A4D7-6B320BE3A9C2}"/>
              </a:ext>
            </a:extLst>
          </p:cNvPr>
          <p:cNvPicPr>
            <a:picLocks noChangeAspect="1"/>
          </p:cNvPicPr>
          <p:nvPr/>
        </p:nvPicPr>
        <p:blipFill>
          <a:blip r:embed="rId3"/>
          <a:stretch>
            <a:fillRect/>
          </a:stretch>
        </p:blipFill>
        <p:spPr>
          <a:xfrm>
            <a:off x="234394" y="201719"/>
            <a:ext cx="1079249" cy="615273"/>
          </a:xfrm>
          <a:prstGeom prst="rect">
            <a:avLst/>
          </a:prstGeom>
        </p:spPr>
      </p:pic>
    </p:spTree>
    <p:extLst>
      <p:ext uri="{BB962C8B-B14F-4D97-AF65-F5344CB8AC3E}">
        <p14:creationId xmlns:p14="http://schemas.microsoft.com/office/powerpoint/2010/main" val="249691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022325C-ACE1-4CF7-9435-2DCF8A10FBCF}"/>
              </a:ext>
            </a:extLst>
          </p:cNvPr>
          <p:cNvPicPr/>
          <p:nvPr/>
        </p:nvPicPr>
        <p:blipFill>
          <a:blip r:embed="rId2"/>
          <a:stretch>
            <a:fillRect/>
          </a:stretch>
        </p:blipFill>
        <p:spPr>
          <a:xfrm>
            <a:off x="5788" y="0"/>
            <a:ext cx="8598660" cy="5143500"/>
          </a:xfrm>
          <a:prstGeom prst="rect">
            <a:avLst/>
          </a:prstGeom>
        </p:spPr>
      </p:pic>
      <p:sp>
        <p:nvSpPr>
          <p:cNvPr id="3" name="Rechteck 2">
            <a:extLst>
              <a:ext uri="{FF2B5EF4-FFF2-40B4-BE49-F238E27FC236}">
                <a16:creationId xmlns:a16="http://schemas.microsoft.com/office/drawing/2014/main" id="{ADEFA50F-7116-4E9F-A630-DD4900A18972}"/>
              </a:ext>
            </a:extLst>
          </p:cNvPr>
          <p:cNvSpPr/>
          <p:nvPr/>
        </p:nvSpPr>
        <p:spPr bwMode="auto">
          <a:xfrm>
            <a:off x="4644008" y="2000145"/>
            <a:ext cx="3024336"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5" name="Titel 8">
            <a:extLst>
              <a:ext uri="{FF2B5EF4-FFF2-40B4-BE49-F238E27FC236}">
                <a16:creationId xmlns:a16="http://schemas.microsoft.com/office/drawing/2014/main" id="{4DB27622-267C-4AE5-81A0-5AA4A3F8CE76}"/>
              </a:ext>
            </a:extLst>
          </p:cNvPr>
          <p:cNvSpPr txBox="1">
            <a:spLocks/>
          </p:cNvSpPr>
          <p:nvPr/>
        </p:nvSpPr>
        <p:spPr>
          <a:xfrm>
            <a:off x="265273" y="240168"/>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pic>
        <p:nvPicPr>
          <p:cNvPr id="14" name="Grafik 13">
            <a:extLst>
              <a:ext uri="{FF2B5EF4-FFF2-40B4-BE49-F238E27FC236}">
                <a16:creationId xmlns:a16="http://schemas.microsoft.com/office/drawing/2014/main" id="{88E49A00-ECFF-450A-B073-6F5D8463F66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8024" y="1995686"/>
            <a:ext cx="2664296" cy="491781"/>
          </a:xfrm>
          <a:prstGeom prst="rect">
            <a:avLst/>
          </a:prstGeom>
        </p:spPr>
      </p:pic>
    </p:spTree>
    <p:extLst>
      <p:ext uri="{BB962C8B-B14F-4D97-AF65-F5344CB8AC3E}">
        <p14:creationId xmlns:p14="http://schemas.microsoft.com/office/powerpoint/2010/main" val="177909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DD62E50D-F5F3-40E1-A598-51EC6EC8B890}"/>
              </a:ext>
            </a:extLst>
          </p:cNvPr>
          <p:cNvSpPr/>
          <p:nvPr/>
        </p:nvSpPr>
        <p:spPr>
          <a:xfrm>
            <a:off x="395536" y="1960294"/>
            <a:ext cx="7776864" cy="1465351"/>
          </a:xfrm>
          <a:prstGeom prst="rect">
            <a:avLst/>
          </a:prstGeom>
          <a:solidFill>
            <a:srgbClr val="4472C4">
              <a:lumMod val="75000"/>
              <a:alpha val="30000"/>
            </a:srgbClr>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50000"/>
              </a:lnSpc>
              <a:spcBef>
                <a:spcPts val="0"/>
              </a:spcBef>
              <a:spcAft>
                <a:spcPts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Calibri"/>
              <a:ea typeface="+mn-ea"/>
              <a:cs typeface="+mn-cs"/>
            </a:endParaRPr>
          </a:p>
          <a:p>
            <a:pPr marL="257175" marR="0" lvl="0" indent="-257175" defTabSz="685800" eaLnBrk="1" fontAlgn="auto" latinLnBrk="0" hangingPunct="1">
              <a:lnSpc>
                <a:spcPct val="150000"/>
              </a:lnSpc>
              <a:spcBef>
                <a:spcPts val="0"/>
              </a:spcBef>
              <a:spcAft>
                <a:spcPts val="0"/>
              </a:spcAft>
              <a:buClrTx/>
              <a:buSzTx/>
              <a:buFont typeface="Wingdings" pitchFamily="2" charset="2"/>
              <a:buChar char="q"/>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a:p>
            <a:pPr marL="257175" marR="0" lvl="0" indent="-257175" defTabSz="685800" eaLnBrk="1" fontAlgn="auto" latinLnBrk="0" hangingPunct="1">
              <a:lnSpc>
                <a:spcPct val="150000"/>
              </a:lnSpc>
              <a:spcBef>
                <a:spcPts val="0"/>
              </a:spcBef>
              <a:spcAft>
                <a:spcPts val="0"/>
              </a:spcAft>
              <a:buClrTx/>
              <a:buSzTx/>
              <a:buFont typeface="Wingdings" pitchFamily="2" charset="2"/>
              <a:buChar char="q"/>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20">
            <a:extLst>
              <a:ext uri="{FF2B5EF4-FFF2-40B4-BE49-F238E27FC236}">
                <a16:creationId xmlns:a16="http://schemas.microsoft.com/office/drawing/2014/main" id="{623FCE9C-016A-4E75-B3C5-3100AD431100}"/>
              </a:ext>
            </a:extLst>
          </p:cNvPr>
          <p:cNvSpPr/>
          <p:nvPr/>
        </p:nvSpPr>
        <p:spPr>
          <a:xfrm>
            <a:off x="395536" y="1018760"/>
            <a:ext cx="7776864" cy="832910"/>
          </a:xfrm>
          <a:prstGeom prst="rect">
            <a:avLst/>
          </a:prstGeom>
          <a:solidFill>
            <a:srgbClr val="FFC000">
              <a:lumMod val="75000"/>
              <a:alpha val="30000"/>
            </a:srgbClr>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5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20">
            <a:extLst>
              <a:ext uri="{FF2B5EF4-FFF2-40B4-BE49-F238E27FC236}">
                <a16:creationId xmlns:a16="http://schemas.microsoft.com/office/drawing/2014/main" id="{E2E0CE51-1D3C-4451-8854-6394850860CF}"/>
              </a:ext>
            </a:extLst>
          </p:cNvPr>
          <p:cNvSpPr/>
          <p:nvPr/>
        </p:nvSpPr>
        <p:spPr>
          <a:xfrm>
            <a:off x="395536" y="3579862"/>
            <a:ext cx="7056784" cy="1066223"/>
          </a:xfrm>
          <a:prstGeom prst="rect">
            <a:avLst/>
          </a:prstGeom>
          <a:solidFill>
            <a:srgbClr val="FFC000">
              <a:lumMod val="75000"/>
              <a:alpha val="30000"/>
            </a:srgbClr>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5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Inhaltsplatzhalter 11">
            <a:extLst>
              <a:ext uri="{FF2B5EF4-FFF2-40B4-BE49-F238E27FC236}">
                <a16:creationId xmlns:a16="http://schemas.microsoft.com/office/drawing/2014/main" id="{084CE79D-87A6-4B48-9248-6419C986C499}"/>
              </a:ext>
            </a:extLst>
          </p:cNvPr>
          <p:cNvSpPr>
            <a:spLocks noGrp="1"/>
          </p:cNvSpPr>
          <p:nvPr>
            <p:ph sz="quarter" idx="12"/>
          </p:nvPr>
        </p:nvSpPr>
        <p:spPr>
          <a:xfrm>
            <a:off x="554120" y="1113590"/>
            <a:ext cx="7186232" cy="3592846"/>
          </a:xfrm>
        </p:spPr>
        <p:txBody>
          <a:bodyPr/>
          <a:lstStyle/>
          <a:p>
            <a:r>
              <a:rPr lang="de-DE" b="1" dirty="0">
                <a:latin typeface="Calibri" panose="020F0502020204030204" pitchFamily="34" charset="0"/>
                <a:cs typeface="Calibri" panose="020F0502020204030204" pitchFamily="34" charset="0"/>
              </a:rPr>
              <a:t>European QKD </a:t>
            </a:r>
            <a:r>
              <a:rPr lang="de-DE" b="1" dirty="0" err="1">
                <a:latin typeface="Calibri" panose="020F0502020204030204" pitchFamily="34" charset="0"/>
                <a:cs typeface="Calibri" panose="020F0502020204030204" pitchFamily="34" charset="0"/>
              </a:rPr>
              <a:t>Testbed</a:t>
            </a:r>
            <a:r>
              <a:rPr lang="de-DE" b="1" dirty="0">
                <a:latin typeface="Calibri" panose="020F0502020204030204" pitchFamily="34" charset="0"/>
                <a:cs typeface="Calibri" panose="020F0502020204030204" pitchFamily="34" charset="0"/>
              </a:rPr>
              <a:t> Infrastructure</a:t>
            </a:r>
            <a:r>
              <a:rPr lang="de-DE" dirty="0">
                <a:latin typeface="Calibri" panose="020F0502020204030204" pitchFamily="34" charset="0"/>
                <a:cs typeface="Calibri" panose="020F0502020204030204" pitchFamily="34" charset="0"/>
              </a:rPr>
              <a:t>:  Sep. 2019 – Aug. 2022</a:t>
            </a:r>
          </a:p>
          <a:p>
            <a:r>
              <a:rPr lang="de-DE" dirty="0">
                <a:latin typeface="Calibri" panose="020F0502020204030204" pitchFamily="34" charset="0"/>
                <a:cs typeface="Calibri" panose="020F0502020204030204" pitchFamily="34" charset="0"/>
              </a:rPr>
              <a:t>AIT </a:t>
            </a:r>
            <a:r>
              <a:rPr lang="de-DE" dirty="0" err="1">
                <a:latin typeface="Calibri" panose="020F0502020204030204" pitchFamily="34" charset="0"/>
                <a:cs typeface="Calibri" panose="020F0502020204030204" pitchFamily="34" charset="0"/>
              </a:rPr>
              <a:t>Coordinator</a:t>
            </a:r>
            <a:r>
              <a:rPr lang="de-DE" dirty="0">
                <a:latin typeface="Calibri" panose="020F0502020204030204" pitchFamily="34" charset="0"/>
                <a:cs typeface="Calibri" panose="020F0502020204030204" pitchFamily="34" charset="0"/>
              </a:rPr>
              <a:t> - 38 Partner, 18 M€ (H2020)</a:t>
            </a:r>
          </a:p>
          <a:p>
            <a:endParaRPr lang="de-DE"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4 </a:t>
            </a:r>
            <a:r>
              <a:rPr lang="de-DE" b="1" dirty="0" err="1">
                <a:latin typeface="Calibri" panose="020F0502020204030204" pitchFamily="34" charset="0"/>
                <a:cs typeface="Calibri" panose="020F0502020204030204" pitchFamily="34" charset="0"/>
              </a:rPr>
              <a:t>Testbeds</a:t>
            </a:r>
            <a:r>
              <a:rPr lang="de-DE" b="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Vienna, Madrid, Berlin, </a:t>
            </a:r>
            <a:r>
              <a:rPr lang="de-DE" dirty="0" err="1">
                <a:latin typeface="Calibri" panose="020F0502020204030204" pitchFamily="34" charset="0"/>
                <a:cs typeface="Calibri" panose="020F0502020204030204" pitchFamily="34" charset="0"/>
              </a:rPr>
              <a:t>Poznan</a:t>
            </a:r>
            <a:endParaRPr lang="de-DE"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12 National Demo </a:t>
            </a:r>
            <a:r>
              <a:rPr lang="de-DE" b="1" dirty="0" err="1">
                <a:latin typeface="Calibri" panose="020F0502020204030204" pitchFamily="34" charset="0"/>
                <a:cs typeface="Calibri" panose="020F0502020204030204" pitchFamily="34" charset="0"/>
              </a:rPr>
              <a:t>sites</a:t>
            </a:r>
            <a:r>
              <a:rPr lang="de-DE" dirty="0">
                <a:latin typeface="Calibri" panose="020F0502020204030204" pitchFamily="34" charset="0"/>
                <a:cs typeface="Calibri" panose="020F0502020204030204" pitchFamily="34" charset="0"/>
              </a:rPr>
              <a:t>: Paris, Delft, Cambridge, Athens, Geneva, Padua, </a:t>
            </a:r>
          </a:p>
          <a:p>
            <a:r>
              <a:rPr lang="de-DE" b="1" dirty="0">
                <a:latin typeface="Calibri" panose="020F0502020204030204" pitchFamily="34" charset="0"/>
                <a:cs typeface="Calibri" panose="020F0502020204030204" pitchFamily="34" charset="0"/>
              </a:rPr>
              <a:t>32 QKD </a:t>
            </a:r>
            <a:r>
              <a:rPr lang="de-DE" b="1" dirty="0" err="1">
                <a:latin typeface="Calibri" panose="020F0502020204030204" pitchFamily="34" charset="0"/>
                <a:cs typeface="Calibri" panose="020F0502020204030204" pitchFamily="34" charset="0"/>
              </a:rPr>
              <a:t>use-cases</a:t>
            </a:r>
            <a:r>
              <a:rPr lang="de-DE" b="1" dirty="0">
                <a:latin typeface="Calibri" panose="020F0502020204030204" pitchFamily="34" charset="0"/>
                <a:cs typeface="Calibri" panose="020F0502020204030204" pitchFamily="34" charset="0"/>
              </a:rPr>
              <a:t> + </a:t>
            </a:r>
            <a:r>
              <a:rPr lang="de-DE" b="1" dirty="0" err="1">
                <a:latin typeface="Calibri" panose="020F0502020204030204" pitchFamily="34" charset="0"/>
                <a:cs typeface="Calibri" panose="020F0502020204030204" pitchFamily="34" charset="0"/>
              </a:rPr>
              <a:t>more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to</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come</a:t>
            </a:r>
            <a:r>
              <a:rPr lang="de-DE" b="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Critical </a:t>
            </a:r>
            <a:r>
              <a:rPr lang="de-DE" dirty="0" err="1">
                <a:latin typeface="Calibri" panose="020F0502020204030204" pitchFamily="34" charset="0"/>
                <a:cs typeface="Calibri" panose="020F0502020204030204" pitchFamily="34" charset="0"/>
              </a:rPr>
              <a:t>infrastructure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Telekommunication</a:t>
            </a:r>
            <a:r>
              <a:rPr lang="de-DE" dirty="0">
                <a:latin typeface="Calibri" panose="020F0502020204030204" pitchFamily="34" charset="0"/>
                <a:cs typeface="Calibri" panose="020F0502020204030204" pitchFamily="34" charset="0"/>
              </a:rPr>
              <a:t>, Smart Grid, Health </a:t>
            </a:r>
            <a:r>
              <a:rPr lang="de-DE" dirty="0" err="1">
                <a:latin typeface="Calibri" panose="020F0502020204030204" pitchFamily="34" charset="0"/>
                <a:cs typeface="Calibri" panose="020F0502020204030204" pitchFamily="34" charset="0"/>
              </a:rPr>
              <a:t>services</a:t>
            </a:r>
            <a:r>
              <a:rPr lang="de-DE" dirty="0">
                <a:latin typeface="Calibri" panose="020F0502020204030204" pitchFamily="34" charset="0"/>
                <a:cs typeface="Calibri" panose="020F0502020204030204" pitchFamily="34" charset="0"/>
              </a:rPr>
              <a:t>, Cloud Services, Inter-</a:t>
            </a:r>
            <a:r>
              <a:rPr lang="de-DE" dirty="0" err="1">
                <a:latin typeface="Calibri" panose="020F0502020204030204" pitchFamily="34" charset="0"/>
                <a:cs typeface="Calibri" panose="020F0502020204030204" pitchFamily="34" charset="0"/>
              </a:rPr>
              <a:t>governmental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communication</a:t>
            </a:r>
            <a:r>
              <a:rPr lang="de-DE" dirty="0">
                <a:latin typeface="Calibri" panose="020F0502020204030204" pitchFamily="34" charset="0"/>
                <a:cs typeface="Calibri" panose="020F0502020204030204" pitchFamily="34" charset="0"/>
              </a:rPr>
              <a:t>, High Performance Computing, Financial Services, etc.</a:t>
            </a:r>
          </a:p>
          <a:p>
            <a:pPr marL="0" indent="0">
              <a:buNone/>
            </a:pP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25 </a:t>
            </a:r>
            <a:r>
              <a:rPr lang="de-DE" dirty="0" err="1">
                <a:latin typeface="Calibri" panose="020F0502020204030204" pitchFamily="34" charset="0"/>
                <a:cs typeface="Calibri" panose="020F0502020204030204" pitchFamily="34" charset="0"/>
              </a:rPr>
              <a:t>commercial</a:t>
            </a:r>
            <a:r>
              <a:rPr lang="de-DE" dirty="0">
                <a:latin typeface="Calibri" panose="020F0502020204030204" pitchFamily="34" charset="0"/>
                <a:cs typeface="Calibri" panose="020F0502020204030204" pitchFamily="34" charset="0"/>
              </a:rPr>
              <a:t> QKD </a:t>
            </a:r>
            <a:r>
              <a:rPr lang="de-DE" dirty="0" err="1">
                <a:latin typeface="Calibri" panose="020F0502020204030204" pitchFamily="34" charset="0"/>
                <a:cs typeface="Calibri" panose="020F0502020204030204" pitchFamily="34" charset="0"/>
              </a:rPr>
              <a:t>systems</a:t>
            </a:r>
            <a:r>
              <a:rPr lang="de-DE" dirty="0">
                <a:latin typeface="Calibri" panose="020F0502020204030204" pitchFamily="34" charset="0"/>
                <a:cs typeface="Calibri" panose="020F0502020204030204" pitchFamily="34" charset="0"/>
              </a:rPr>
              <a:t> in </a:t>
            </a:r>
            <a:r>
              <a:rPr lang="de-DE" dirty="0" err="1">
                <a:latin typeface="Calibri" panose="020F0502020204030204" pitchFamily="34" charset="0"/>
                <a:cs typeface="Calibri" panose="020F0502020204030204" pitchFamily="34" charset="0"/>
              </a:rPr>
              <a:t>field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deployments</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Free-</a:t>
            </a:r>
            <a:r>
              <a:rPr lang="de-DE" dirty="0" err="1">
                <a:latin typeface="Calibri" panose="020F0502020204030204" pitchFamily="34" charset="0"/>
                <a:cs typeface="Calibri" panose="020F0502020204030204" pitchFamily="34" charset="0"/>
              </a:rPr>
              <a:t>space</a:t>
            </a:r>
            <a:r>
              <a:rPr lang="de-DE" dirty="0">
                <a:latin typeface="Calibri" panose="020F0502020204030204" pitchFamily="34" charset="0"/>
                <a:cs typeface="Calibri" panose="020F0502020204030204" pitchFamily="34" charset="0"/>
              </a:rPr>
              <a:t> und </a:t>
            </a:r>
            <a:r>
              <a:rPr lang="de-DE" dirty="0" err="1">
                <a:latin typeface="Calibri" panose="020F0502020204030204" pitchFamily="34" charset="0"/>
                <a:cs typeface="Calibri" panose="020F0502020204030204" pitchFamily="34" charset="0"/>
              </a:rPr>
              <a:t>simulation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satellite</a:t>
            </a:r>
            <a:r>
              <a:rPr lang="de-DE" dirty="0">
                <a:latin typeface="Calibri" panose="020F0502020204030204" pitchFamily="34" charset="0"/>
                <a:cs typeface="Calibri" panose="020F0502020204030204" pitchFamily="34" charset="0"/>
              </a:rPr>
              <a:t> QKD</a:t>
            </a:r>
          </a:p>
          <a:p>
            <a:r>
              <a:rPr lang="de-DE" dirty="0">
                <a:latin typeface="Calibri" panose="020F0502020204030204" pitchFamily="34" charset="0"/>
                <a:cs typeface="Calibri" panose="020F0502020204030204" pitchFamily="34" charset="0"/>
              </a:rPr>
              <a:t>Open </a:t>
            </a:r>
            <a:r>
              <a:rPr lang="de-DE" dirty="0" err="1">
                <a:latin typeface="Calibri" panose="020F0502020204030204" pitchFamily="34" charset="0"/>
                <a:cs typeface="Calibri" panose="020F0502020204030204" pitchFamily="34" charset="0"/>
              </a:rPr>
              <a:t>calls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attract</a:t>
            </a:r>
            <a:r>
              <a:rPr lang="de-DE" dirty="0">
                <a:latin typeface="Calibri" panose="020F0502020204030204" pitchFamily="34" charset="0"/>
                <a:cs typeface="Calibri" panose="020F0502020204030204" pitchFamily="34" charset="0"/>
              </a:rPr>
              <a:t> external </a:t>
            </a:r>
            <a:r>
              <a:rPr lang="de-DE" dirty="0" err="1">
                <a:latin typeface="Calibri" panose="020F0502020204030204" pitchFamily="34" charset="0"/>
                <a:cs typeface="Calibri" panose="020F0502020204030204" pitchFamily="34" charset="0"/>
              </a:rPr>
              <a:t>partners</a:t>
            </a:r>
            <a:endParaRPr lang="de-DE" dirty="0">
              <a:latin typeface="Calibri" panose="020F0502020204030204" pitchFamily="34" charset="0"/>
              <a:cs typeface="Calibri" panose="020F0502020204030204" pitchFamily="34" charset="0"/>
            </a:endParaRPr>
          </a:p>
        </p:txBody>
      </p:sp>
      <p:sp>
        <p:nvSpPr>
          <p:cNvPr id="11" name="Titel 10">
            <a:extLst>
              <a:ext uri="{FF2B5EF4-FFF2-40B4-BE49-F238E27FC236}">
                <a16:creationId xmlns:a16="http://schemas.microsoft.com/office/drawing/2014/main" id="{9D9E5314-C871-44A6-BD06-0C3F59C1E990}"/>
              </a:ext>
            </a:extLst>
          </p:cNvPr>
          <p:cNvSpPr>
            <a:spLocks noGrp="1"/>
          </p:cNvSpPr>
          <p:nvPr>
            <p:ph type="title"/>
          </p:nvPr>
        </p:nvSpPr>
        <p:spPr>
          <a:xfrm>
            <a:off x="265273" y="66409"/>
            <a:ext cx="5298706" cy="720080"/>
          </a:xfrm>
        </p:spPr>
        <p:txBody>
          <a:bodyPr/>
          <a:lstStyle/>
          <a:p>
            <a:r>
              <a:rPr lang="de-DE" altLang="de-DE" dirty="0" err="1"/>
              <a:t>Openqkd</a:t>
            </a:r>
            <a:r>
              <a:rPr lang="de-DE" altLang="de-DE" dirty="0"/>
              <a:t> Facts</a:t>
            </a:r>
            <a:endParaRPr lang="de-DE" dirty="0"/>
          </a:p>
        </p:txBody>
      </p:sp>
      <p:sp>
        <p:nvSpPr>
          <p:cNvPr id="5" name="Titel 8">
            <a:extLst>
              <a:ext uri="{FF2B5EF4-FFF2-40B4-BE49-F238E27FC236}">
                <a16:creationId xmlns:a16="http://schemas.microsoft.com/office/drawing/2014/main" id="{4DB27622-267C-4AE5-81A0-5AA4A3F8CE76}"/>
              </a:ext>
            </a:extLst>
          </p:cNvPr>
          <p:cNvSpPr txBox="1">
            <a:spLocks/>
          </p:cNvSpPr>
          <p:nvPr/>
        </p:nvSpPr>
        <p:spPr>
          <a:xfrm>
            <a:off x="265273" y="240168"/>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sp>
        <p:nvSpPr>
          <p:cNvPr id="4" name="Foliennummernplatzhalter 3"/>
          <p:cNvSpPr>
            <a:spLocks noGrp="1"/>
          </p:cNvSpPr>
          <p:nvPr>
            <p:ph type="sldNum" sz="quarter" idx="4"/>
          </p:nvPr>
        </p:nvSpPr>
        <p:spPr/>
        <p:txBody>
          <a:bodyPr/>
          <a:lstStyle/>
          <a:p>
            <a:pPr defTabSz="685800">
              <a:defRPr/>
            </a:pPr>
            <a:fld id="{9FF9BEAF-778C-7446-863C-7292389481CB}" type="slidenum">
              <a:rPr lang="en-GB">
                <a:solidFill>
                  <a:srgbClr val="5D6C74"/>
                </a:solidFill>
              </a:rPr>
              <a:pPr defTabSz="685800">
                <a:defRPr/>
              </a:pPr>
              <a:t>7</a:t>
            </a:fld>
            <a:endParaRPr lang="en-GB">
              <a:solidFill>
                <a:srgbClr val="5D6C74"/>
              </a:solidFill>
            </a:endParaRPr>
          </a:p>
        </p:txBody>
      </p:sp>
      <p:pic>
        <p:nvPicPr>
          <p:cNvPr id="7" name="Grafik 6">
            <a:extLst>
              <a:ext uri="{FF2B5EF4-FFF2-40B4-BE49-F238E27FC236}">
                <a16:creationId xmlns:a16="http://schemas.microsoft.com/office/drawing/2014/main" id="{CF5CE075-18AA-48B3-A724-3E7E79B8871E}"/>
              </a:ext>
            </a:extLst>
          </p:cNvPr>
          <p:cNvPicPr>
            <a:picLocks noChangeAspect="1"/>
          </p:cNvPicPr>
          <p:nvPr/>
        </p:nvPicPr>
        <p:blipFill>
          <a:blip r:embed="rId2"/>
          <a:stretch>
            <a:fillRect/>
          </a:stretch>
        </p:blipFill>
        <p:spPr>
          <a:xfrm>
            <a:off x="5637195" y="3211896"/>
            <a:ext cx="2754306" cy="1603164"/>
          </a:xfrm>
          <a:prstGeom prst="rect">
            <a:avLst/>
          </a:prstGeom>
          <a:solidFill>
            <a:schemeClr val="bg1"/>
          </a:solidFill>
          <a:ln w="28575">
            <a:solidFill>
              <a:schemeClr val="accent1">
                <a:lumMod val="75000"/>
              </a:schemeClr>
            </a:solidFill>
          </a:ln>
        </p:spPr>
      </p:pic>
    </p:spTree>
    <p:extLst>
      <p:ext uri="{BB962C8B-B14F-4D97-AF65-F5344CB8AC3E}">
        <p14:creationId xmlns:p14="http://schemas.microsoft.com/office/powerpoint/2010/main" val="55392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F01372AC-4C39-448F-8ADC-7E68100251F4}"/>
              </a:ext>
            </a:extLst>
          </p:cNvPr>
          <p:cNvSpPr/>
          <p:nvPr/>
        </p:nvSpPr>
        <p:spPr>
          <a:xfrm>
            <a:off x="332973" y="2931790"/>
            <a:ext cx="5634342" cy="2106247"/>
          </a:xfrm>
          <a:prstGeom prst="rect">
            <a:avLst/>
          </a:prstGeom>
          <a:solidFill>
            <a:srgbClr val="4472C4">
              <a:lumMod val="75000"/>
              <a:alpha val="30000"/>
            </a:srgbClr>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50000"/>
              </a:lnSpc>
              <a:spcBef>
                <a:spcPts val="0"/>
              </a:spcBef>
              <a:spcAft>
                <a:spcPts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Calibri"/>
              <a:ea typeface="+mn-ea"/>
              <a:cs typeface="+mn-cs"/>
            </a:endParaRPr>
          </a:p>
          <a:p>
            <a:pPr marL="257175" marR="0" lvl="0" indent="-257175" defTabSz="685800" eaLnBrk="1" fontAlgn="auto" latinLnBrk="0" hangingPunct="1">
              <a:lnSpc>
                <a:spcPct val="150000"/>
              </a:lnSpc>
              <a:spcBef>
                <a:spcPts val="0"/>
              </a:spcBef>
              <a:spcAft>
                <a:spcPts val="0"/>
              </a:spcAft>
              <a:buClrTx/>
              <a:buSzTx/>
              <a:buFont typeface="Wingdings" pitchFamily="2" charset="2"/>
              <a:buChar char="q"/>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a:p>
            <a:pPr marL="257175" marR="0" lvl="0" indent="-257175" defTabSz="685800" eaLnBrk="1" fontAlgn="auto" latinLnBrk="0" hangingPunct="1">
              <a:lnSpc>
                <a:spcPct val="150000"/>
              </a:lnSpc>
              <a:spcBef>
                <a:spcPts val="0"/>
              </a:spcBef>
              <a:spcAft>
                <a:spcPts val="0"/>
              </a:spcAft>
              <a:buClrTx/>
              <a:buSzTx/>
              <a:buFont typeface="Wingdings" pitchFamily="2" charset="2"/>
              <a:buChar char="q"/>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20">
            <a:extLst>
              <a:ext uri="{FF2B5EF4-FFF2-40B4-BE49-F238E27FC236}">
                <a16:creationId xmlns:a16="http://schemas.microsoft.com/office/drawing/2014/main" id="{1E142F1B-BB96-4E92-A712-72D0C431109F}"/>
              </a:ext>
            </a:extLst>
          </p:cNvPr>
          <p:cNvSpPr/>
          <p:nvPr/>
        </p:nvSpPr>
        <p:spPr>
          <a:xfrm>
            <a:off x="377818" y="915566"/>
            <a:ext cx="5634342" cy="1801468"/>
          </a:xfrm>
          <a:prstGeom prst="rect">
            <a:avLst/>
          </a:prstGeom>
          <a:solidFill>
            <a:srgbClr val="FFC000">
              <a:lumMod val="75000"/>
              <a:alpha val="30000"/>
            </a:srgbClr>
          </a:solidFill>
          <a:ln w="12700" cap="flat" cmpd="sng" algn="ctr">
            <a:noFill/>
            <a:prstDash val="solid"/>
            <a:miter lim="800000"/>
          </a:ln>
          <a:effectLst/>
        </p:spPr>
        <p:txBody>
          <a:bodyPr rtlCol="0" anchor="t" anchorCtr="0"/>
          <a:lstStyle/>
          <a:p>
            <a:pPr marL="0" marR="0" lvl="0" indent="0" defTabSz="685800" eaLnBrk="1" fontAlgn="auto" latinLnBrk="0" hangingPunct="1">
              <a:lnSpc>
                <a:spcPct val="15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Inhaltsplatzhalter 16">
            <a:extLst>
              <a:ext uri="{FF2B5EF4-FFF2-40B4-BE49-F238E27FC236}">
                <a16:creationId xmlns:a16="http://schemas.microsoft.com/office/drawing/2014/main" id="{42EA0446-16A6-43FC-A335-74DFC5CBD6DE}"/>
              </a:ext>
            </a:extLst>
          </p:cNvPr>
          <p:cNvSpPr>
            <a:spLocks noGrp="1"/>
          </p:cNvSpPr>
          <p:nvPr>
            <p:ph sz="half" idx="1"/>
          </p:nvPr>
        </p:nvSpPr>
        <p:spPr>
          <a:xfrm>
            <a:off x="525274" y="916834"/>
            <a:ext cx="4622791" cy="4083918"/>
          </a:xfrm>
        </p:spPr>
        <p:txBody>
          <a:bodyPr/>
          <a:lstStyle/>
          <a:p>
            <a:pPr eaLnBrk="0" hangingPunct="0">
              <a:spcBef>
                <a:spcPts val="0"/>
              </a:spcBef>
              <a:spcAft>
                <a:spcPts val="600"/>
              </a:spcAft>
              <a:buClrTx/>
            </a:pPr>
            <a:r>
              <a:rPr lang="en-GB" altLang="de-DE" dirty="0">
                <a:solidFill>
                  <a:schemeClr val="tx1"/>
                </a:solidFill>
                <a:latin typeface="Calibri" panose="020F0502020204030204" pitchFamily="34" charset="0"/>
                <a:cs typeface="Calibri" panose="020F0502020204030204" pitchFamily="34" charset="0"/>
              </a:rPr>
              <a:t>Raise awareness for QKD</a:t>
            </a:r>
          </a:p>
          <a:p>
            <a:pPr eaLnBrk="0" hangingPunct="0">
              <a:spcBef>
                <a:spcPts val="0"/>
              </a:spcBef>
              <a:spcAft>
                <a:spcPts val="600"/>
              </a:spcAft>
              <a:buClrTx/>
            </a:pPr>
            <a:r>
              <a:rPr lang="en-GB" altLang="de-DE" dirty="0">
                <a:solidFill>
                  <a:schemeClr val="tx1"/>
                </a:solidFill>
                <a:latin typeface="Calibri" panose="020F0502020204030204" pitchFamily="34" charset="0"/>
                <a:cs typeface="Calibri" panose="020F0502020204030204" pitchFamily="34" charset="0"/>
              </a:rPr>
              <a:t>Demonstrate high maturity of technology</a:t>
            </a:r>
          </a:p>
          <a:p>
            <a:pPr eaLnBrk="0" hangingPunct="0">
              <a:spcBef>
                <a:spcPts val="0"/>
              </a:spcBef>
              <a:spcAft>
                <a:spcPts val="600"/>
              </a:spcAft>
              <a:buClrTx/>
            </a:pPr>
            <a:r>
              <a:rPr lang="en-GB" altLang="de-DE" dirty="0">
                <a:solidFill>
                  <a:schemeClr val="tx1"/>
                </a:solidFill>
                <a:latin typeface="Calibri" panose="020F0502020204030204" pitchFamily="34" charset="0"/>
                <a:cs typeface="Calibri" panose="020F0502020204030204" pitchFamily="34" charset="0"/>
              </a:rPr>
              <a:t>Cooperation with end-users</a:t>
            </a:r>
          </a:p>
          <a:p>
            <a:pPr eaLnBrk="0" hangingPunct="0">
              <a:spcBef>
                <a:spcPts val="0"/>
              </a:spcBef>
              <a:spcAft>
                <a:spcPts val="600"/>
              </a:spcAft>
              <a:buClrTx/>
            </a:pPr>
            <a:r>
              <a:rPr lang="en-GB" altLang="de-DE" dirty="0">
                <a:solidFill>
                  <a:schemeClr val="tx1"/>
                </a:solidFill>
                <a:latin typeface="Calibri" panose="020F0502020204030204" pitchFamily="34" charset="0"/>
                <a:cs typeface="Calibri" panose="020F0502020204030204" pitchFamily="34" charset="0"/>
              </a:rPr>
              <a:t>Standardisation of interfaces</a:t>
            </a:r>
          </a:p>
          <a:p>
            <a:pPr eaLnBrk="0" hangingPunct="0">
              <a:spcBef>
                <a:spcPts val="0"/>
              </a:spcBef>
              <a:spcAft>
                <a:spcPts val="600"/>
              </a:spcAft>
              <a:buClrTx/>
            </a:pPr>
            <a:r>
              <a:rPr lang="en-GB" altLang="de-DE" dirty="0">
                <a:solidFill>
                  <a:schemeClr val="tx1"/>
                </a:solidFill>
                <a:latin typeface="Calibri" panose="020F0502020204030204" pitchFamily="34" charset="0"/>
                <a:cs typeface="Calibri" panose="020F0502020204030204" pitchFamily="34" charset="0"/>
              </a:rPr>
              <a:t>Pilot for pan-European quantum </a:t>
            </a:r>
            <a:br>
              <a:rPr lang="en-GB" altLang="de-DE" dirty="0">
                <a:solidFill>
                  <a:schemeClr val="tx1"/>
                </a:solidFill>
                <a:latin typeface="Calibri" panose="020F0502020204030204" pitchFamily="34" charset="0"/>
                <a:cs typeface="Calibri" panose="020F0502020204030204" pitchFamily="34" charset="0"/>
              </a:rPr>
            </a:br>
            <a:r>
              <a:rPr lang="en-GB" altLang="de-DE" dirty="0">
                <a:solidFill>
                  <a:schemeClr val="tx1"/>
                </a:solidFill>
                <a:latin typeface="Calibri" panose="020F0502020204030204" pitchFamily="34" charset="0"/>
                <a:cs typeface="Calibri" panose="020F0502020204030204" pitchFamily="34" charset="0"/>
              </a:rPr>
              <a:t>communication infrastructure</a:t>
            </a:r>
          </a:p>
          <a:p>
            <a:pPr eaLnBrk="0" hangingPunct="0">
              <a:spcBef>
                <a:spcPts val="0"/>
              </a:spcBef>
              <a:spcAft>
                <a:spcPts val="600"/>
              </a:spcAft>
              <a:buClrTx/>
            </a:pPr>
            <a:endParaRPr lang="en-GB" altLang="de-DE" sz="800" dirty="0">
              <a:solidFill>
                <a:schemeClr val="tx1"/>
              </a:solidFill>
            </a:endParaRPr>
          </a:p>
          <a:p>
            <a:pPr marL="0" indent="0">
              <a:buNone/>
            </a:pPr>
            <a:r>
              <a:rPr lang="en-GB" b="1" dirty="0">
                <a:solidFill>
                  <a:schemeClr val="tx1"/>
                </a:solidFill>
                <a:latin typeface="Calibri" panose="020F0502020204030204" pitchFamily="34" charset="0"/>
                <a:cs typeface="Calibri" panose="020F0502020204030204" pitchFamily="34" charset="0"/>
              </a:rPr>
              <a:t>Wide spectrum of partners</a:t>
            </a:r>
          </a:p>
          <a:p>
            <a:pPr marL="285743" indent="-285743">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Telco operators</a:t>
            </a:r>
          </a:p>
          <a:p>
            <a:pPr marL="285743" indent="-285743">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QKD developers</a:t>
            </a:r>
          </a:p>
          <a:p>
            <a:pPr marL="285743" indent="-285743">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Suppliers of classical network equipment (encryption)</a:t>
            </a:r>
          </a:p>
          <a:p>
            <a:pPr marL="285743" indent="-285743">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End-users</a:t>
            </a:r>
          </a:p>
          <a:p>
            <a:pPr marL="285743" indent="-285743">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Academic groups</a:t>
            </a:r>
            <a:endParaRPr lang="en-GB" altLang="de-DE" dirty="0">
              <a:solidFill>
                <a:schemeClr val="tx1"/>
              </a:solidFill>
              <a:latin typeface="Calibri" panose="020F0502020204030204" pitchFamily="34" charset="0"/>
              <a:cs typeface="Calibri" panose="020F0502020204030204" pitchFamily="34" charset="0"/>
            </a:endParaRPr>
          </a:p>
          <a:p>
            <a:endParaRPr lang="de-DE" sz="1400" dirty="0"/>
          </a:p>
        </p:txBody>
      </p:sp>
      <p:sp>
        <p:nvSpPr>
          <p:cNvPr id="5" name="Titel 8">
            <a:extLst>
              <a:ext uri="{FF2B5EF4-FFF2-40B4-BE49-F238E27FC236}">
                <a16:creationId xmlns:a16="http://schemas.microsoft.com/office/drawing/2014/main" id="{4DB27622-267C-4AE5-81A0-5AA4A3F8CE76}"/>
              </a:ext>
            </a:extLst>
          </p:cNvPr>
          <p:cNvSpPr txBox="1">
            <a:spLocks/>
          </p:cNvSpPr>
          <p:nvPr/>
        </p:nvSpPr>
        <p:spPr>
          <a:xfrm>
            <a:off x="251521" y="266226"/>
            <a:ext cx="6274023" cy="720080"/>
          </a:xfrm>
          <a:prstGeom prst="rect">
            <a:avLst/>
          </a:prstGeom>
        </p:spPr>
        <p:txBody>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pPr defTabSz="914378">
              <a:defRPr/>
            </a:pPr>
            <a:endParaRPr lang="en-GB" altLang="de-DE" kern="0" dirty="0">
              <a:solidFill>
                <a:srgbClr val="790B1A"/>
              </a:solidFill>
              <a:latin typeface="Arial"/>
            </a:endParaRPr>
          </a:p>
        </p:txBody>
      </p:sp>
      <p:pic>
        <p:nvPicPr>
          <p:cNvPr id="20" name="Bildplatzhalter 19">
            <a:extLst>
              <a:ext uri="{FF2B5EF4-FFF2-40B4-BE49-F238E27FC236}">
                <a16:creationId xmlns:a16="http://schemas.microsoft.com/office/drawing/2014/main" id="{9196A62F-011F-473D-AC96-EABDB1FFE2FB}"/>
              </a:ext>
            </a:extLst>
          </p:cNvPr>
          <p:cNvPicPr>
            <a:picLocks noGrp="1" noChangeAspect="1"/>
          </p:cNvPicPr>
          <p:nvPr>
            <p:ph type="pic" sz="quarter" idx="12"/>
          </p:nvPr>
        </p:nvPicPr>
        <p:blipFill>
          <a:blip r:embed="rId2"/>
          <a:srcRect l="7545" r="7545"/>
          <a:stretch>
            <a:fillRect/>
          </a:stretch>
        </p:blipFill>
        <p:spPr>
          <a:xfrm>
            <a:off x="4427984" y="1060850"/>
            <a:ext cx="4490671" cy="3744416"/>
          </a:xfrm>
          <a:prstGeom prst="rect">
            <a:avLst/>
          </a:prstGeom>
        </p:spPr>
      </p:pic>
      <p:sp>
        <p:nvSpPr>
          <p:cNvPr id="4" name="Foliennummernplatzhalter 3"/>
          <p:cNvSpPr>
            <a:spLocks noGrp="1"/>
          </p:cNvSpPr>
          <p:nvPr>
            <p:ph type="sldNum" sz="quarter" idx="10"/>
          </p:nvPr>
        </p:nvSpPr>
        <p:spPr>
          <a:xfrm>
            <a:off x="6786564" y="4563687"/>
            <a:ext cx="1824037" cy="170531"/>
          </a:xfrm>
        </p:spPr>
        <p:txBody>
          <a:bodyPr/>
          <a:lstStyle/>
          <a:p>
            <a:pPr defTabSz="685800">
              <a:defRPr/>
            </a:pPr>
            <a:fld id="{1167F6EC-59F6-4747-AD02-8B2929E149E7}" type="slidenum">
              <a:rPr lang="en-GB">
                <a:solidFill>
                  <a:srgbClr val="5D6C74"/>
                </a:solidFill>
              </a:rPr>
              <a:pPr defTabSz="685800">
                <a:defRPr/>
              </a:pPr>
              <a:t>8</a:t>
            </a:fld>
            <a:endParaRPr lang="en-GB" sz="1400">
              <a:solidFill>
                <a:srgbClr val="5D6C74"/>
              </a:solidFill>
            </a:endParaRPr>
          </a:p>
        </p:txBody>
      </p:sp>
      <p:sp>
        <p:nvSpPr>
          <p:cNvPr id="12" name="Titel 10">
            <a:extLst>
              <a:ext uri="{FF2B5EF4-FFF2-40B4-BE49-F238E27FC236}">
                <a16:creationId xmlns:a16="http://schemas.microsoft.com/office/drawing/2014/main" id="{FDD0E92D-8110-4AEC-A1B2-58495751F453}"/>
              </a:ext>
            </a:extLst>
          </p:cNvPr>
          <p:cNvSpPr txBox="1">
            <a:spLocks/>
          </p:cNvSpPr>
          <p:nvPr/>
        </p:nvSpPr>
        <p:spPr bwMode="auto">
          <a:xfrm>
            <a:off x="265273" y="66409"/>
            <a:ext cx="529870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200" cap="all" baseline="0">
                <a:solidFill>
                  <a:schemeClr val="accent1"/>
                </a:solidFill>
                <a:latin typeface="+mj-lt"/>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189"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378"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566"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754"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a:lstStyle>
          <a:p>
            <a:r>
              <a:rPr lang="de-DE" altLang="de-DE" kern="0"/>
              <a:t>Openqkd Facts</a:t>
            </a:r>
            <a:endParaRPr lang="de-DE" kern="0" dirty="0"/>
          </a:p>
        </p:txBody>
      </p:sp>
    </p:spTree>
    <p:extLst>
      <p:ext uri="{BB962C8B-B14F-4D97-AF65-F5344CB8AC3E}">
        <p14:creationId xmlns:p14="http://schemas.microsoft.com/office/powerpoint/2010/main" val="309993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58162" y="1317044"/>
            <a:ext cx="4241184" cy="3429410"/>
            <a:chOff x="4119923" y="2094614"/>
            <a:chExt cx="5290723" cy="4313197"/>
          </a:xfrm>
        </p:grpSpPr>
        <p:pic>
          <p:nvPicPr>
            <p:cNvPr id="5" name="Grafik 4">
              <a:extLst>
                <a:ext uri="{FF2B5EF4-FFF2-40B4-BE49-F238E27FC236}">
                  <a16:creationId xmlns:a16="http://schemas.microsoft.com/office/drawing/2014/main" id="{AF4FD836-8B80-4347-9959-53E7EC6B22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9923" y="2094614"/>
              <a:ext cx="5290723" cy="4313197"/>
            </a:xfrm>
            <a:prstGeom prst="rect">
              <a:avLst/>
            </a:prstGeom>
            <a:ln w="15875">
              <a:solidFill>
                <a:schemeClr val="tx1"/>
              </a:solidFill>
            </a:ln>
          </p:spPr>
        </p:pic>
        <p:sp>
          <p:nvSpPr>
            <p:cNvPr id="75" name="Oval 74">
              <a:extLst>
                <a:ext uri="{FF2B5EF4-FFF2-40B4-BE49-F238E27FC236}">
                  <a16:creationId xmlns:a16="http://schemas.microsoft.com/office/drawing/2014/main" id="{2DC02F8B-6AEB-4CDC-B25F-37512792F885}"/>
                </a:ext>
              </a:extLst>
            </p:cNvPr>
            <p:cNvSpPr/>
            <p:nvPr/>
          </p:nvSpPr>
          <p:spPr>
            <a:xfrm>
              <a:off x="5132746" y="5664142"/>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2" name="Oval 91">
              <a:extLst>
                <a:ext uri="{FF2B5EF4-FFF2-40B4-BE49-F238E27FC236}">
                  <a16:creationId xmlns:a16="http://schemas.microsoft.com/office/drawing/2014/main" id="{2DC02F8B-6AEB-4CDC-B25F-37512792F885}"/>
                </a:ext>
              </a:extLst>
            </p:cNvPr>
            <p:cNvSpPr/>
            <p:nvPr/>
          </p:nvSpPr>
          <p:spPr>
            <a:xfrm>
              <a:off x="5461756" y="5689267"/>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3" name="Oval 92">
              <a:extLst>
                <a:ext uri="{FF2B5EF4-FFF2-40B4-BE49-F238E27FC236}">
                  <a16:creationId xmlns:a16="http://schemas.microsoft.com/office/drawing/2014/main" id="{2DC02F8B-6AEB-4CDC-B25F-37512792F885}"/>
                </a:ext>
              </a:extLst>
            </p:cNvPr>
            <p:cNvSpPr/>
            <p:nvPr/>
          </p:nvSpPr>
          <p:spPr>
            <a:xfrm>
              <a:off x="7572423" y="6059878"/>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4" name="Oval 93">
              <a:extLst>
                <a:ext uri="{FF2B5EF4-FFF2-40B4-BE49-F238E27FC236}">
                  <a16:creationId xmlns:a16="http://schemas.microsoft.com/office/drawing/2014/main" id="{2DC02F8B-6AEB-4CDC-B25F-37512792F885}"/>
                </a:ext>
              </a:extLst>
            </p:cNvPr>
            <p:cNvSpPr/>
            <p:nvPr/>
          </p:nvSpPr>
          <p:spPr>
            <a:xfrm>
              <a:off x="6985756" y="5841667"/>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6" name="Oval 95">
              <a:extLst>
                <a:ext uri="{FF2B5EF4-FFF2-40B4-BE49-F238E27FC236}">
                  <a16:creationId xmlns:a16="http://schemas.microsoft.com/office/drawing/2014/main" id="{2DC02F8B-6AEB-4CDC-B25F-37512792F885}"/>
                </a:ext>
              </a:extLst>
            </p:cNvPr>
            <p:cNvSpPr/>
            <p:nvPr/>
          </p:nvSpPr>
          <p:spPr>
            <a:xfrm>
              <a:off x="6494887" y="5310039"/>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8" name="Oval 97">
              <a:extLst>
                <a:ext uri="{FF2B5EF4-FFF2-40B4-BE49-F238E27FC236}">
                  <a16:creationId xmlns:a16="http://schemas.microsoft.com/office/drawing/2014/main" id="{2DC02F8B-6AEB-4CDC-B25F-37512792F885}"/>
                </a:ext>
              </a:extLst>
            </p:cNvPr>
            <p:cNvSpPr/>
            <p:nvPr/>
          </p:nvSpPr>
          <p:spPr>
            <a:xfrm>
              <a:off x="6135151" y="5095047"/>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99" name="Oval 98">
              <a:extLst>
                <a:ext uri="{FF2B5EF4-FFF2-40B4-BE49-F238E27FC236}">
                  <a16:creationId xmlns:a16="http://schemas.microsoft.com/office/drawing/2014/main" id="{2DC02F8B-6AEB-4CDC-B25F-37512792F885}"/>
                </a:ext>
              </a:extLst>
            </p:cNvPr>
            <p:cNvSpPr/>
            <p:nvPr/>
          </p:nvSpPr>
          <p:spPr>
            <a:xfrm>
              <a:off x="6911493" y="4937901"/>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00" name="Oval 99">
              <a:extLst>
                <a:ext uri="{FF2B5EF4-FFF2-40B4-BE49-F238E27FC236}">
                  <a16:creationId xmlns:a16="http://schemas.microsoft.com/office/drawing/2014/main" id="{2DC02F8B-6AEB-4CDC-B25F-37512792F885}"/>
                </a:ext>
              </a:extLst>
            </p:cNvPr>
            <p:cNvSpPr/>
            <p:nvPr/>
          </p:nvSpPr>
          <p:spPr>
            <a:xfrm>
              <a:off x="6851233" y="5079668"/>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03" name="Oval 102">
              <a:extLst>
                <a:ext uri="{FF2B5EF4-FFF2-40B4-BE49-F238E27FC236}">
                  <a16:creationId xmlns:a16="http://schemas.microsoft.com/office/drawing/2014/main" id="{2DC02F8B-6AEB-4CDC-B25F-37512792F885}"/>
                </a:ext>
              </a:extLst>
            </p:cNvPr>
            <p:cNvSpPr/>
            <p:nvPr/>
          </p:nvSpPr>
          <p:spPr>
            <a:xfrm>
              <a:off x="7018805" y="4933050"/>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05" name="Oval 104">
              <a:extLst>
                <a:ext uri="{FF2B5EF4-FFF2-40B4-BE49-F238E27FC236}">
                  <a16:creationId xmlns:a16="http://schemas.microsoft.com/office/drawing/2014/main" id="{2DC02F8B-6AEB-4CDC-B25F-37512792F885}"/>
                </a:ext>
              </a:extLst>
            </p:cNvPr>
            <p:cNvSpPr/>
            <p:nvPr/>
          </p:nvSpPr>
          <p:spPr>
            <a:xfrm>
              <a:off x="5745456" y="4819221"/>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08" name="Oval 107">
              <a:extLst>
                <a:ext uri="{FF2B5EF4-FFF2-40B4-BE49-F238E27FC236}">
                  <a16:creationId xmlns:a16="http://schemas.microsoft.com/office/drawing/2014/main" id="{2DC02F8B-6AEB-4CDC-B25F-37512792F885}"/>
                </a:ext>
              </a:extLst>
            </p:cNvPr>
            <p:cNvSpPr/>
            <p:nvPr/>
          </p:nvSpPr>
          <p:spPr>
            <a:xfrm>
              <a:off x="6061077" y="4420450"/>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10" name="Oval 109">
              <a:extLst>
                <a:ext uri="{FF2B5EF4-FFF2-40B4-BE49-F238E27FC236}">
                  <a16:creationId xmlns:a16="http://schemas.microsoft.com/office/drawing/2014/main" id="{2DC02F8B-6AEB-4CDC-B25F-37512792F885}"/>
                </a:ext>
              </a:extLst>
            </p:cNvPr>
            <p:cNvSpPr/>
            <p:nvPr/>
          </p:nvSpPr>
          <p:spPr>
            <a:xfrm>
              <a:off x="6958884" y="4420450"/>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13" name="Oval 112">
              <a:extLst>
                <a:ext uri="{FF2B5EF4-FFF2-40B4-BE49-F238E27FC236}">
                  <a16:creationId xmlns:a16="http://schemas.microsoft.com/office/drawing/2014/main" id="{2DC02F8B-6AEB-4CDC-B25F-37512792F885}"/>
                </a:ext>
              </a:extLst>
            </p:cNvPr>
            <p:cNvSpPr/>
            <p:nvPr/>
          </p:nvSpPr>
          <p:spPr>
            <a:xfrm>
              <a:off x="6547087" y="4426231"/>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15" name="Oval 114">
              <a:extLst>
                <a:ext uri="{FF2B5EF4-FFF2-40B4-BE49-F238E27FC236}">
                  <a16:creationId xmlns:a16="http://schemas.microsoft.com/office/drawing/2014/main" id="{2DC02F8B-6AEB-4CDC-B25F-37512792F885}"/>
                </a:ext>
              </a:extLst>
            </p:cNvPr>
            <p:cNvSpPr/>
            <p:nvPr/>
          </p:nvSpPr>
          <p:spPr>
            <a:xfrm>
              <a:off x="5692647" y="4374146"/>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17" name="Oval 116">
              <a:extLst>
                <a:ext uri="{FF2B5EF4-FFF2-40B4-BE49-F238E27FC236}">
                  <a16:creationId xmlns:a16="http://schemas.microsoft.com/office/drawing/2014/main" id="{2DC02F8B-6AEB-4CDC-B25F-37512792F885}"/>
                </a:ext>
              </a:extLst>
            </p:cNvPr>
            <p:cNvSpPr/>
            <p:nvPr/>
          </p:nvSpPr>
          <p:spPr>
            <a:xfrm>
              <a:off x="6497799" y="4867531"/>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sp>
          <p:nvSpPr>
            <p:cNvPr id="118" name="Oval 117">
              <a:extLst>
                <a:ext uri="{FF2B5EF4-FFF2-40B4-BE49-F238E27FC236}">
                  <a16:creationId xmlns:a16="http://schemas.microsoft.com/office/drawing/2014/main" id="{2DC02F8B-6AEB-4CDC-B25F-37512792F885}"/>
                </a:ext>
              </a:extLst>
            </p:cNvPr>
            <p:cNvSpPr/>
            <p:nvPr/>
          </p:nvSpPr>
          <p:spPr>
            <a:xfrm>
              <a:off x="7011084" y="4720833"/>
              <a:ext cx="104400" cy="104169"/>
            </a:xfrm>
            <a:prstGeom prst="ellipse">
              <a:avLst/>
            </a:prstGeom>
            <a:solidFill>
              <a:srgbClr val="89269A"/>
            </a:solidFill>
            <a:ln>
              <a:solidFill>
                <a:srgbClr val="892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srgbClr val="89269A"/>
                </a:solidFill>
                <a:latin typeface="Calibri"/>
              </a:endParaRPr>
            </a:p>
          </p:txBody>
        </p:sp>
      </p:grpSp>
      <p:sp>
        <p:nvSpPr>
          <p:cNvPr id="136" name="Rectangle 135"/>
          <p:cNvSpPr/>
          <p:nvPr/>
        </p:nvSpPr>
        <p:spPr>
          <a:xfrm>
            <a:off x="7692348" y="2757783"/>
            <a:ext cx="1498138" cy="437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sp>
        <p:nvSpPr>
          <p:cNvPr id="85" name="Title 1">
            <a:extLst>
              <a:ext uri="{FF2B5EF4-FFF2-40B4-BE49-F238E27FC236}">
                <a16:creationId xmlns:a16="http://schemas.microsoft.com/office/drawing/2014/main" id="{670417BC-6177-4D32-98F6-FF7D2C3C8960}"/>
              </a:ext>
            </a:extLst>
          </p:cNvPr>
          <p:cNvSpPr>
            <a:spLocks noGrp="1"/>
          </p:cNvSpPr>
          <p:nvPr>
            <p:ph type="title"/>
          </p:nvPr>
        </p:nvSpPr>
        <p:spPr>
          <a:xfrm>
            <a:off x="628650" y="273844"/>
            <a:ext cx="7886700" cy="604462"/>
          </a:xfrm>
        </p:spPr>
        <p:txBody>
          <a:bodyPr>
            <a:normAutofit/>
          </a:bodyPr>
          <a:lstStyle/>
          <a:p>
            <a:r>
              <a:rPr lang="de-DE" sz="2200" dirty="0">
                <a:solidFill>
                  <a:srgbClr val="790B1A"/>
                </a:solidFill>
                <a:latin typeface="Arial" panose="020B0604020202020204" pitchFamily="34" charset="0"/>
                <a:cs typeface="Arial" panose="020B0604020202020204" pitchFamily="34" charset="0"/>
              </a:rPr>
              <a:t>16 OPENQKD </a:t>
            </a:r>
            <a:r>
              <a:rPr lang="de-DE" sz="2200" dirty="0" err="1">
                <a:solidFill>
                  <a:srgbClr val="790B1A"/>
                </a:solidFill>
                <a:latin typeface="Arial" panose="020B0604020202020204" pitchFamily="34" charset="0"/>
                <a:cs typeface="Arial" panose="020B0604020202020204" pitchFamily="34" charset="0"/>
              </a:rPr>
              <a:t>test</a:t>
            </a:r>
            <a:r>
              <a:rPr lang="de-DE" sz="2200" dirty="0">
                <a:solidFill>
                  <a:srgbClr val="790B1A"/>
                </a:solidFill>
                <a:latin typeface="Arial" panose="020B0604020202020204" pitchFamily="34" charset="0"/>
                <a:cs typeface="Arial" panose="020B0604020202020204" pitchFamily="34" charset="0"/>
              </a:rPr>
              <a:t> </a:t>
            </a:r>
            <a:r>
              <a:rPr lang="de-DE" sz="2200" dirty="0" err="1">
                <a:solidFill>
                  <a:srgbClr val="790B1A"/>
                </a:solidFill>
                <a:latin typeface="Arial" panose="020B0604020202020204" pitchFamily="34" charset="0"/>
                <a:cs typeface="Arial" panose="020B0604020202020204" pitchFamily="34" charset="0"/>
              </a:rPr>
              <a:t>sites</a:t>
            </a:r>
            <a:endParaRPr lang="de-DE" sz="2200" dirty="0">
              <a:solidFill>
                <a:srgbClr val="790B1A"/>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1D0227F8-7F65-4AEB-A033-22385BE7287B}"/>
              </a:ext>
            </a:extLst>
          </p:cNvPr>
          <p:cNvCxnSpPr>
            <a:cxnSpLocks/>
          </p:cNvCxnSpPr>
          <p:nvPr/>
        </p:nvCxnSpPr>
        <p:spPr>
          <a:xfrm>
            <a:off x="703847" y="920416"/>
            <a:ext cx="70384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806630" y="979615"/>
            <a:ext cx="1498138" cy="438593"/>
            <a:chOff x="9696895" y="3019990"/>
            <a:chExt cx="1997517" cy="584790"/>
          </a:xfrm>
        </p:grpSpPr>
        <p:sp>
          <p:nvSpPr>
            <p:cNvPr id="135" name="Rectangle 13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28" name="Group 127">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129" name="Rectangle 128">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Government</a:t>
                </a:r>
                <a:endParaRPr lang="de-DE" sz="1350" dirty="0">
                  <a:solidFill>
                    <a:prstClr val="black"/>
                  </a:solidFill>
                  <a:latin typeface="Calibri"/>
                </a:endParaRPr>
              </a:p>
            </p:txBody>
          </p:sp>
          <p:sp>
            <p:nvSpPr>
              <p:cNvPr id="130" name="Rectangle 129">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Vienna AT</a:t>
                </a:r>
              </a:p>
            </p:txBody>
          </p:sp>
        </p:grpSp>
      </p:grpSp>
      <p:grpSp>
        <p:nvGrpSpPr>
          <p:cNvPr id="20" name="Group 19"/>
          <p:cNvGrpSpPr/>
          <p:nvPr/>
        </p:nvGrpSpPr>
        <p:grpSpPr>
          <a:xfrm>
            <a:off x="7230642" y="2275602"/>
            <a:ext cx="1507404" cy="437657"/>
            <a:chOff x="8698136" y="1484906"/>
            <a:chExt cx="2009872" cy="583542"/>
          </a:xfrm>
        </p:grpSpPr>
        <p:sp>
          <p:nvSpPr>
            <p:cNvPr id="7" name="Rectangle 6"/>
            <p:cNvSpPr/>
            <p:nvPr/>
          </p:nvSpPr>
          <p:spPr>
            <a:xfrm>
              <a:off x="8698136" y="1484906"/>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41" name="Group 140">
              <a:extLst>
                <a:ext uri="{FF2B5EF4-FFF2-40B4-BE49-F238E27FC236}">
                  <a16:creationId xmlns:a16="http://schemas.microsoft.com/office/drawing/2014/main" id="{E03E9DA0-E014-4C44-AB4E-0C3967BCD9DE}"/>
                </a:ext>
              </a:extLst>
            </p:cNvPr>
            <p:cNvGrpSpPr/>
            <p:nvPr/>
          </p:nvGrpSpPr>
          <p:grpSpPr>
            <a:xfrm>
              <a:off x="8710491" y="1484907"/>
              <a:ext cx="1997517" cy="583541"/>
              <a:chOff x="9838879" y="1060809"/>
              <a:chExt cx="1380491" cy="583541"/>
            </a:xfrm>
          </p:grpSpPr>
          <p:sp>
            <p:nvSpPr>
              <p:cNvPr id="142" name="Rectangle 141">
                <a:extLst>
                  <a:ext uri="{FF2B5EF4-FFF2-40B4-BE49-F238E27FC236}">
                    <a16:creationId xmlns:a16="http://schemas.microsoft.com/office/drawing/2014/main" id="{8A48F040-CFF8-4267-B84F-9FA5402DD300}"/>
                  </a:ext>
                </a:extLst>
              </p:cNvPr>
              <p:cNvSpPr/>
              <p:nvPr/>
            </p:nvSpPr>
            <p:spPr>
              <a:xfrm>
                <a:off x="9838879" y="1352578"/>
                <a:ext cx="1380491" cy="291772"/>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High Perf. Comp.</a:t>
                </a:r>
              </a:p>
            </p:txBody>
          </p:sp>
          <p:sp>
            <p:nvSpPr>
              <p:cNvPr id="143" name="Rectangle 142">
                <a:extLst>
                  <a:ext uri="{FF2B5EF4-FFF2-40B4-BE49-F238E27FC236}">
                    <a16:creationId xmlns:a16="http://schemas.microsoft.com/office/drawing/2014/main" id="{6D6DBD76-B03E-4291-905C-71DD8D18E848}"/>
                  </a:ext>
                </a:extLst>
              </p:cNvPr>
              <p:cNvSpPr/>
              <p:nvPr/>
            </p:nvSpPr>
            <p:spPr>
              <a:xfrm>
                <a:off x="9838879" y="1060809"/>
                <a:ext cx="1380491" cy="291770"/>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Ostrava CZ</a:t>
                </a:r>
              </a:p>
            </p:txBody>
          </p:sp>
        </p:grpSp>
      </p:grpSp>
      <p:grpSp>
        <p:nvGrpSpPr>
          <p:cNvPr id="144" name="Group 143"/>
          <p:cNvGrpSpPr/>
          <p:nvPr/>
        </p:nvGrpSpPr>
        <p:grpSpPr>
          <a:xfrm>
            <a:off x="3490362" y="989920"/>
            <a:ext cx="1498140" cy="438593"/>
            <a:chOff x="9696892" y="3019990"/>
            <a:chExt cx="1997520" cy="584790"/>
          </a:xfrm>
        </p:grpSpPr>
        <p:sp>
          <p:nvSpPr>
            <p:cNvPr id="145" name="Rectangle 14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46" name="Group 145">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47" name="Rectangle 14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Telecom</a:t>
                </a:r>
              </a:p>
            </p:txBody>
          </p:sp>
          <p:sp>
            <p:nvSpPr>
              <p:cNvPr id="148" name="Rectangle 147">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Berlin DE</a:t>
                </a:r>
              </a:p>
            </p:txBody>
          </p:sp>
        </p:grpSp>
      </p:grpSp>
      <p:grpSp>
        <p:nvGrpSpPr>
          <p:cNvPr id="149" name="Group 148"/>
          <p:cNvGrpSpPr/>
          <p:nvPr/>
        </p:nvGrpSpPr>
        <p:grpSpPr>
          <a:xfrm>
            <a:off x="5156160" y="968701"/>
            <a:ext cx="1498140" cy="438593"/>
            <a:chOff x="9696892" y="3019990"/>
            <a:chExt cx="1997520" cy="584790"/>
          </a:xfrm>
        </p:grpSpPr>
        <p:sp>
          <p:nvSpPr>
            <p:cNvPr id="150" name="Rectangle 14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51" name="Group 150">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52" name="Rectangle 15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Governement</a:t>
                </a:r>
                <a:endParaRPr lang="de-DE" sz="1350" dirty="0">
                  <a:solidFill>
                    <a:prstClr val="black"/>
                  </a:solidFill>
                  <a:latin typeface="Calibri"/>
                </a:endParaRPr>
              </a:p>
            </p:txBody>
          </p:sp>
          <p:sp>
            <p:nvSpPr>
              <p:cNvPr id="153" name="Rectangle 152">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err="1">
                    <a:solidFill>
                      <a:prstClr val="black"/>
                    </a:solidFill>
                    <a:latin typeface="Calibri"/>
                  </a:rPr>
                  <a:t>Posnan</a:t>
                </a:r>
                <a:r>
                  <a:rPr lang="de-DE" sz="1350" b="1" dirty="0">
                    <a:solidFill>
                      <a:prstClr val="black"/>
                    </a:solidFill>
                    <a:latin typeface="Calibri"/>
                  </a:rPr>
                  <a:t> PL</a:t>
                </a:r>
              </a:p>
            </p:txBody>
          </p:sp>
        </p:grpSp>
      </p:grpSp>
      <p:grpSp>
        <p:nvGrpSpPr>
          <p:cNvPr id="154" name="Group 153"/>
          <p:cNvGrpSpPr/>
          <p:nvPr/>
        </p:nvGrpSpPr>
        <p:grpSpPr>
          <a:xfrm>
            <a:off x="1646497" y="1703183"/>
            <a:ext cx="1498142" cy="438593"/>
            <a:chOff x="9696889" y="3019990"/>
            <a:chExt cx="1997523" cy="584790"/>
          </a:xfrm>
        </p:grpSpPr>
        <p:sp>
          <p:nvSpPr>
            <p:cNvPr id="155" name="Rectangle 15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56" name="Group 155">
              <a:extLst>
                <a:ext uri="{FF2B5EF4-FFF2-40B4-BE49-F238E27FC236}">
                  <a16:creationId xmlns:a16="http://schemas.microsoft.com/office/drawing/2014/main" id="{4085CF92-2B05-4AD2-957E-5A324A824B66}"/>
                </a:ext>
              </a:extLst>
            </p:cNvPr>
            <p:cNvGrpSpPr/>
            <p:nvPr/>
          </p:nvGrpSpPr>
          <p:grpSpPr>
            <a:xfrm>
              <a:off x="9696889" y="3019990"/>
              <a:ext cx="1988291" cy="584790"/>
              <a:chOff x="9838879" y="974684"/>
              <a:chExt cx="1380494" cy="584790"/>
            </a:xfrm>
          </p:grpSpPr>
          <p:sp>
            <p:nvSpPr>
              <p:cNvPr id="157" name="Rectangle 15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MDI QKD</a:t>
                </a:r>
              </a:p>
            </p:txBody>
          </p:sp>
          <p:sp>
            <p:nvSpPr>
              <p:cNvPr id="158" name="Rectangle 157">
                <a:extLst>
                  <a:ext uri="{FF2B5EF4-FFF2-40B4-BE49-F238E27FC236}">
                    <a16:creationId xmlns:a16="http://schemas.microsoft.com/office/drawing/2014/main" id="{4ABF639F-7244-4BED-B6F8-5B32648BE5D9}"/>
                  </a:ext>
                </a:extLst>
              </p:cNvPr>
              <p:cNvSpPr/>
              <p:nvPr/>
            </p:nvSpPr>
            <p:spPr>
              <a:xfrm>
                <a:off x="9838882"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Delft NL</a:t>
                </a:r>
              </a:p>
            </p:txBody>
          </p:sp>
        </p:grpSp>
      </p:grpSp>
      <p:grpSp>
        <p:nvGrpSpPr>
          <p:cNvPr id="159" name="Group 158"/>
          <p:cNvGrpSpPr/>
          <p:nvPr/>
        </p:nvGrpSpPr>
        <p:grpSpPr>
          <a:xfrm>
            <a:off x="1419460" y="2317011"/>
            <a:ext cx="1498140" cy="438593"/>
            <a:chOff x="9696892" y="3019990"/>
            <a:chExt cx="1997520" cy="584790"/>
          </a:xfrm>
        </p:grpSpPr>
        <p:sp>
          <p:nvSpPr>
            <p:cNvPr id="160" name="Rectangle 15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61" name="Group 160">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62" name="Rectangle 16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Data Centers</a:t>
                </a:r>
              </a:p>
            </p:txBody>
          </p:sp>
          <p:sp>
            <p:nvSpPr>
              <p:cNvPr id="163" name="Rectangle 162">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Cambridge UK</a:t>
                </a:r>
              </a:p>
            </p:txBody>
          </p:sp>
        </p:grpSp>
      </p:grpSp>
      <p:grpSp>
        <p:nvGrpSpPr>
          <p:cNvPr id="164" name="Group 163"/>
          <p:cNvGrpSpPr/>
          <p:nvPr/>
        </p:nvGrpSpPr>
        <p:grpSpPr>
          <a:xfrm>
            <a:off x="1193649" y="2864613"/>
            <a:ext cx="1498140" cy="438593"/>
            <a:chOff x="9696892" y="3019990"/>
            <a:chExt cx="1997520" cy="584790"/>
          </a:xfrm>
        </p:grpSpPr>
        <p:sp>
          <p:nvSpPr>
            <p:cNvPr id="165" name="Rectangle 16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66" name="Group 165">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67" name="Rectangle 16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Academic </a:t>
                </a:r>
                <a:r>
                  <a:rPr lang="de-DE" sz="1350" dirty="0" err="1">
                    <a:solidFill>
                      <a:prstClr val="black"/>
                    </a:solidFill>
                    <a:latin typeface="Calibri"/>
                  </a:rPr>
                  <a:t>network</a:t>
                </a:r>
                <a:endParaRPr lang="de-DE" sz="1350" dirty="0">
                  <a:solidFill>
                    <a:prstClr val="black"/>
                  </a:solidFill>
                  <a:latin typeface="Calibri"/>
                </a:endParaRPr>
              </a:p>
            </p:txBody>
          </p:sp>
          <p:sp>
            <p:nvSpPr>
              <p:cNvPr id="168" name="Rectangle 167">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Paris FR</a:t>
                </a:r>
              </a:p>
            </p:txBody>
          </p:sp>
        </p:grpSp>
      </p:grpSp>
      <p:grpSp>
        <p:nvGrpSpPr>
          <p:cNvPr id="169" name="Group 168"/>
          <p:cNvGrpSpPr/>
          <p:nvPr/>
        </p:nvGrpSpPr>
        <p:grpSpPr>
          <a:xfrm>
            <a:off x="1926167" y="995814"/>
            <a:ext cx="1498140" cy="438593"/>
            <a:chOff x="9696892" y="3019990"/>
            <a:chExt cx="1997520" cy="584790"/>
          </a:xfrm>
        </p:grpSpPr>
        <p:sp>
          <p:nvSpPr>
            <p:cNvPr id="170" name="Rectangle 16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71" name="Group 170">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72" name="Rectangle 17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Telecom</a:t>
                </a:r>
              </a:p>
            </p:txBody>
          </p:sp>
          <p:sp>
            <p:nvSpPr>
              <p:cNvPr id="173" name="Rectangle 172">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Madrid ES</a:t>
                </a:r>
              </a:p>
            </p:txBody>
          </p:sp>
        </p:grpSp>
      </p:grpSp>
      <p:grpSp>
        <p:nvGrpSpPr>
          <p:cNvPr id="174" name="Group 173"/>
          <p:cNvGrpSpPr/>
          <p:nvPr/>
        </p:nvGrpSpPr>
        <p:grpSpPr>
          <a:xfrm>
            <a:off x="2348672" y="4494307"/>
            <a:ext cx="1498140" cy="438593"/>
            <a:chOff x="9696892" y="3019990"/>
            <a:chExt cx="1997520" cy="584790"/>
          </a:xfrm>
        </p:grpSpPr>
        <p:sp>
          <p:nvSpPr>
            <p:cNvPr id="175" name="Rectangle 17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76" name="Group 175">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77" name="Rectangle 17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Video </a:t>
                </a:r>
                <a:r>
                  <a:rPr lang="de-DE" sz="1350" dirty="0" err="1">
                    <a:solidFill>
                      <a:prstClr val="black"/>
                    </a:solidFill>
                    <a:latin typeface="Calibri"/>
                  </a:rPr>
                  <a:t>Com</a:t>
                </a:r>
                <a:endParaRPr lang="de-DE" sz="1350" dirty="0">
                  <a:solidFill>
                    <a:prstClr val="black"/>
                  </a:solidFill>
                  <a:latin typeface="Calibri"/>
                </a:endParaRPr>
              </a:p>
            </p:txBody>
          </p:sp>
          <p:sp>
            <p:nvSpPr>
              <p:cNvPr id="178" name="Rectangle 177">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Barcelona ES</a:t>
                </a:r>
              </a:p>
            </p:txBody>
          </p:sp>
        </p:grpSp>
      </p:grpSp>
      <p:grpSp>
        <p:nvGrpSpPr>
          <p:cNvPr id="179" name="Group 178"/>
          <p:cNvGrpSpPr/>
          <p:nvPr/>
        </p:nvGrpSpPr>
        <p:grpSpPr>
          <a:xfrm>
            <a:off x="1377983" y="3431700"/>
            <a:ext cx="1498140" cy="438593"/>
            <a:chOff x="9696892" y="3019990"/>
            <a:chExt cx="1997520" cy="584790"/>
          </a:xfrm>
        </p:grpSpPr>
        <p:sp>
          <p:nvSpPr>
            <p:cNvPr id="180" name="Rectangle 17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81" name="Group 180">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82" name="Rectangle 18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Smart </a:t>
                </a:r>
                <a:r>
                  <a:rPr lang="de-DE" sz="1350" dirty="0" err="1">
                    <a:solidFill>
                      <a:prstClr val="black"/>
                    </a:solidFill>
                    <a:latin typeface="Calibri"/>
                  </a:rPr>
                  <a:t>Grid</a:t>
                </a:r>
                <a:endParaRPr lang="de-DE" sz="1350" dirty="0">
                  <a:solidFill>
                    <a:prstClr val="black"/>
                  </a:solidFill>
                  <a:latin typeface="Calibri"/>
                </a:endParaRPr>
              </a:p>
            </p:txBody>
          </p:sp>
          <p:sp>
            <p:nvSpPr>
              <p:cNvPr id="183" name="Rectangle 182">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err="1">
                    <a:solidFill>
                      <a:prstClr val="black"/>
                    </a:solidFill>
                    <a:latin typeface="Calibri"/>
                  </a:rPr>
                  <a:t>Geneva</a:t>
                </a:r>
                <a:r>
                  <a:rPr lang="de-DE" sz="1350" b="1" dirty="0">
                    <a:solidFill>
                      <a:prstClr val="black"/>
                    </a:solidFill>
                    <a:latin typeface="Calibri"/>
                  </a:rPr>
                  <a:t> CH</a:t>
                </a:r>
              </a:p>
            </p:txBody>
          </p:sp>
        </p:grpSp>
      </p:grpSp>
      <p:grpSp>
        <p:nvGrpSpPr>
          <p:cNvPr id="184" name="Group 183"/>
          <p:cNvGrpSpPr/>
          <p:nvPr/>
        </p:nvGrpSpPr>
        <p:grpSpPr>
          <a:xfrm>
            <a:off x="7071915" y="1703183"/>
            <a:ext cx="1498138" cy="438593"/>
            <a:chOff x="9696895" y="3019990"/>
            <a:chExt cx="1997517" cy="584790"/>
          </a:xfrm>
        </p:grpSpPr>
        <p:sp>
          <p:nvSpPr>
            <p:cNvPr id="185" name="Rectangle 18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86" name="Group 185">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187" name="Rectangle 18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Government</a:t>
                </a:r>
                <a:endParaRPr lang="de-DE" sz="1350" dirty="0">
                  <a:solidFill>
                    <a:prstClr val="black"/>
                  </a:solidFill>
                  <a:latin typeface="Calibri"/>
                </a:endParaRPr>
              </a:p>
            </p:txBody>
          </p:sp>
          <p:sp>
            <p:nvSpPr>
              <p:cNvPr id="188" name="Rectangle 187">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Bratislava CZ</a:t>
                </a:r>
              </a:p>
            </p:txBody>
          </p:sp>
        </p:grpSp>
      </p:grpSp>
      <p:grpSp>
        <p:nvGrpSpPr>
          <p:cNvPr id="189" name="Group 188"/>
          <p:cNvGrpSpPr/>
          <p:nvPr/>
        </p:nvGrpSpPr>
        <p:grpSpPr>
          <a:xfrm>
            <a:off x="7409757" y="2838429"/>
            <a:ext cx="1498138" cy="438593"/>
            <a:chOff x="9696895" y="3019990"/>
            <a:chExt cx="1997517" cy="584790"/>
          </a:xfrm>
        </p:grpSpPr>
        <p:sp>
          <p:nvSpPr>
            <p:cNvPr id="190" name="Rectangle 18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91" name="Group 190">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192" name="Rectangle 19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Healthcare</a:t>
                </a:r>
                <a:endParaRPr lang="de-DE" sz="1350" dirty="0">
                  <a:solidFill>
                    <a:prstClr val="black"/>
                  </a:solidFill>
                  <a:latin typeface="Calibri"/>
                </a:endParaRPr>
              </a:p>
            </p:txBody>
          </p:sp>
          <p:sp>
            <p:nvSpPr>
              <p:cNvPr id="193" name="Rectangle 192">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Graz AT</a:t>
                </a:r>
              </a:p>
            </p:txBody>
          </p:sp>
        </p:grpSp>
      </p:grpSp>
      <p:grpSp>
        <p:nvGrpSpPr>
          <p:cNvPr id="194" name="Group 193"/>
          <p:cNvGrpSpPr/>
          <p:nvPr/>
        </p:nvGrpSpPr>
        <p:grpSpPr>
          <a:xfrm>
            <a:off x="7319354" y="3437404"/>
            <a:ext cx="1498138" cy="438593"/>
            <a:chOff x="9696895" y="3019990"/>
            <a:chExt cx="1997517" cy="584790"/>
          </a:xfrm>
        </p:grpSpPr>
        <p:sp>
          <p:nvSpPr>
            <p:cNvPr id="195" name="Rectangle 19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96" name="Group 195">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197" name="Rectangle 19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Free-</a:t>
                </a:r>
                <a:r>
                  <a:rPr lang="de-DE" sz="1350" dirty="0" err="1">
                    <a:solidFill>
                      <a:prstClr val="black"/>
                    </a:solidFill>
                    <a:latin typeface="Calibri"/>
                  </a:rPr>
                  <a:t>space</a:t>
                </a:r>
                <a:r>
                  <a:rPr lang="de-DE" sz="1350" dirty="0">
                    <a:solidFill>
                      <a:prstClr val="black"/>
                    </a:solidFill>
                    <a:latin typeface="Calibri"/>
                  </a:rPr>
                  <a:t> QKD</a:t>
                </a:r>
              </a:p>
            </p:txBody>
          </p:sp>
          <p:sp>
            <p:nvSpPr>
              <p:cNvPr id="198" name="Rectangle 197">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Padua IT</a:t>
                </a:r>
              </a:p>
            </p:txBody>
          </p:sp>
        </p:grpSp>
      </p:grpSp>
      <p:grpSp>
        <p:nvGrpSpPr>
          <p:cNvPr id="199" name="Group 198"/>
          <p:cNvGrpSpPr/>
          <p:nvPr/>
        </p:nvGrpSpPr>
        <p:grpSpPr>
          <a:xfrm>
            <a:off x="7071916" y="3969444"/>
            <a:ext cx="1498138" cy="438593"/>
            <a:chOff x="9696895" y="3019990"/>
            <a:chExt cx="1997517" cy="584790"/>
          </a:xfrm>
        </p:grpSpPr>
        <p:sp>
          <p:nvSpPr>
            <p:cNvPr id="200" name="Rectangle 199"/>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201" name="Group 200">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202" name="Rectangle 20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Satellite</a:t>
                </a:r>
                <a:r>
                  <a:rPr lang="de-DE" sz="1350" dirty="0">
                    <a:solidFill>
                      <a:prstClr val="black"/>
                    </a:solidFill>
                    <a:latin typeface="Calibri"/>
                  </a:rPr>
                  <a:t> QKD</a:t>
                </a:r>
              </a:p>
            </p:txBody>
          </p:sp>
          <p:sp>
            <p:nvSpPr>
              <p:cNvPr id="203" name="Rectangle 202">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err="1">
                    <a:solidFill>
                      <a:prstClr val="black"/>
                    </a:solidFill>
                    <a:latin typeface="Calibri"/>
                  </a:rPr>
                  <a:t>Matera</a:t>
                </a:r>
                <a:r>
                  <a:rPr lang="de-DE" sz="1350" b="1" dirty="0">
                    <a:solidFill>
                      <a:prstClr val="black"/>
                    </a:solidFill>
                    <a:latin typeface="Calibri"/>
                  </a:rPr>
                  <a:t> IT</a:t>
                </a:r>
              </a:p>
            </p:txBody>
          </p:sp>
        </p:grpSp>
      </p:grpSp>
      <p:grpSp>
        <p:nvGrpSpPr>
          <p:cNvPr id="204" name="Group 203"/>
          <p:cNvGrpSpPr/>
          <p:nvPr/>
        </p:nvGrpSpPr>
        <p:grpSpPr>
          <a:xfrm>
            <a:off x="6615734" y="4530159"/>
            <a:ext cx="1498138" cy="438593"/>
            <a:chOff x="9696895" y="3019990"/>
            <a:chExt cx="1997517" cy="584790"/>
          </a:xfrm>
        </p:grpSpPr>
        <p:sp>
          <p:nvSpPr>
            <p:cNvPr id="205" name="Rectangle 204"/>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206" name="Group 205">
              <a:extLst>
                <a:ext uri="{FF2B5EF4-FFF2-40B4-BE49-F238E27FC236}">
                  <a16:creationId xmlns:a16="http://schemas.microsoft.com/office/drawing/2014/main" id="{4085CF92-2B05-4AD2-957E-5A324A824B66}"/>
                </a:ext>
              </a:extLst>
            </p:cNvPr>
            <p:cNvGrpSpPr/>
            <p:nvPr/>
          </p:nvGrpSpPr>
          <p:grpSpPr>
            <a:xfrm>
              <a:off x="9696895" y="3019990"/>
              <a:ext cx="1988289" cy="584790"/>
              <a:chOff x="9838879" y="974684"/>
              <a:chExt cx="1380492" cy="584790"/>
            </a:xfrm>
          </p:grpSpPr>
          <p:sp>
            <p:nvSpPr>
              <p:cNvPr id="207" name="Rectangle 206">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a:solidFill>
                      <a:prstClr val="black"/>
                    </a:solidFill>
                    <a:latin typeface="Calibri"/>
                  </a:rPr>
                  <a:t>Data </a:t>
                </a:r>
                <a:r>
                  <a:rPr lang="de-DE" sz="1350" dirty="0" err="1">
                    <a:solidFill>
                      <a:prstClr val="black"/>
                    </a:solidFill>
                    <a:latin typeface="Calibri"/>
                  </a:rPr>
                  <a:t>Com</a:t>
                </a:r>
                <a:endParaRPr lang="de-DE" sz="1350" dirty="0">
                  <a:solidFill>
                    <a:prstClr val="black"/>
                  </a:solidFill>
                  <a:latin typeface="Calibri"/>
                </a:endParaRPr>
              </a:p>
            </p:txBody>
          </p:sp>
          <p:sp>
            <p:nvSpPr>
              <p:cNvPr id="208" name="Rectangle 207">
                <a:extLst>
                  <a:ext uri="{FF2B5EF4-FFF2-40B4-BE49-F238E27FC236}">
                    <a16:creationId xmlns:a16="http://schemas.microsoft.com/office/drawing/2014/main" id="{4ABF639F-7244-4BED-B6F8-5B32648BE5D9}"/>
                  </a:ext>
                </a:extLst>
              </p:cNvPr>
              <p:cNvSpPr/>
              <p:nvPr/>
            </p:nvSpPr>
            <p:spPr>
              <a:xfrm>
                <a:off x="9838880"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Athens GR</a:t>
                </a:r>
              </a:p>
            </p:txBody>
          </p:sp>
        </p:grpSp>
      </p:grpSp>
      <p:sp>
        <p:nvSpPr>
          <p:cNvPr id="101" name="TextBox 100">
            <a:extLst>
              <a:ext uri="{FF2B5EF4-FFF2-40B4-BE49-F238E27FC236}">
                <a16:creationId xmlns:a16="http://schemas.microsoft.com/office/drawing/2014/main" id="{EC53A67C-E52A-4770-9DF7-FC9AA65BBA20}"/>
              </a:ext>
            </a:extLst>
          </p:cNvPr>
          <p:cNvSpPr txBox="1"/>
          <p:nvPr/>
        </p:nvSpPr>
        <p:spPr>
          <a:xfrm>
            <a:off x="174784" y="1076897"/>
            <a:ext cx="1398732" cy="1061829"/>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eaLnBrk="1" fontAlgn="auto" hangingPunct="1">
              <a:spcBef>
                <a:spcPts val="0"/>
              </a:spcBef>
              <a:spcAft>
                <a:spcPts val="0"/>
              </a:spcAft>
            </a:pPr>
            <a:r>
              <a:rPr lang="en-GB" sz="2100" dirty="0">
                <a:solidFill>
                  <a:prstClr val="black"/>
                </a:solidFill>
                <a:latin typeface="Calibri"/>
              </a:rPr>
              <a:t>Large geographic reach-out</a:t>
            </a:r>
            <a:endParaRPr lang="de-DE" sz="2100" dirty="0">
              <a:solidFill>
                <a:prstClr val="black"/>
              </a:solidFill>
              <a:latin typeface="Calibri"/>
            </a:endParaRPr>
          </a:p>
        </p:txBody>
      </p:sp>
      <p:grpSp>
        <p:nvGrpSpPr>
          <p:cNvPr id="107" name="Group 106"/>
          <p:cNvGrpSpPr/>
          <p:nvPr/>
        </p:nvGrpSpPr>
        <p:grpSpPr>
          <a:xfrm>
            <a:off x="1259632" y="3940215"/>
            <a:ext cx="1841239" cy="438593"/>
            <a:chOff x="9696892" y="3019990"/>
            <a:chExt cx="1997520" cy="584790"/>
          </a:xfrm>
        </p:grpSpPr>
        <p:sp>
          <p:nvSpPr>
            <p:cNvPr id="109" name="Rectangle 108"/>
            <p:cNvSpPr/>
            <p:nvPr/>
          </p:nvSpPr>
          <p:spPr>
            <a:xfrm>
              <a:off x="9696895" y="3019990"/>
              <a:ext cx="1997517" cy="58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grpSp>
          <p:nvGrpSpPr>
            <p:cNvPr id="111" name="Group 110">
              <a:extLst>
                <a:ext uri="{FF2B5EF4-FFF2-40B4-BE49-F238E27FC236}">
                  <a16:creationId xmlns:a16="http://schemas.microsoft.com/office/drawing/2014/main" id="{4085CF92-2B05-4AD2-957E-5A324A824B66}"/>
                </a:ext>
              </a:extLst>
            </p:cNvPr>
            <p:cNvGrpSpPr/>
            <p:nvPr/>
          </p:nvGrpSpPr>
          <p:grpSpPr>
            <a:xfrm>
              <a:off x="9696892" y="3019990"/>
              <a:ext cx="1988290" cy="584790"/>
              <a:chOff x="9838879" y="974684"/>
              <a:chExt cx="1380493" cy="584790"/>
            </a:xfrm>
          </p:grpSpPr>
          <p:sp>
            <p:nvSpPr>
              <p:cNvPr id="112" name="Rectangle 111">
                <a:extLst>
                  <a:ext uri="{FF2B5EF4-FFF2-40B4-BE49-F238E27FC236}">
                    <a16:creationId xmlns:a16="http://schemas.microsoft.com/office/drawing/2014/main" id="{904E09A4-50DB-43E8-ABE1-6DCF6E15FB04}"/>
                  </a:ext>
                </a:extLst>
              </p:cNvPr>
              <p:cNvSpPr/>
              <p:nvPr/>
            </p:nvSpPr>
            <p:spPr>
              <a:xfrm>
                <a:off x="9838879" y="1251473"/>
                <a:ext cx="1380491" cy="308001"/>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685800" eaLnBrk="1" fontAlgn="auto" hangingPunct="1">
                  <a:spcBef>
                    <a:spcPts val="0"/>
                  </a:spcBef>
                  <a:spcAft>
                    <a:spcPts val="0"/>
                  </a:spcAft>
                </a:pPr>
                <a:r>
                  <a:rPr lang="de-DE" sz="1350" dirty="0" err="1">
                    <a:solidFill>
                      <a:prstClr val="black"/>
                    </a:solidFill>
                    <a:latin typeface="Calibri"/>
                  </a:rPr>
                  <a:t>Satellite</a:t>
                </a:r>
                <a:r>
                  <a:rPr lang="de-DE" sz="1350" dirty="0">
                    <a:solidFill>
                      <a:prstClr val="black"/>
                    </a:solidFill>
                    <a:latin typeface="Calibri"/>
                  </a:rPr>
                  <a:t> QKD</a:t>
                </a:r>
              </a:p>
            </p:txBody>
          </p:sp>
          <p:sp>
            <p:nvSpPr>
              <p:cNvPr id="114" name="Rectangle 113">
                <a:extLst>
                  <a:ext uri="{FF2B5EF4-FFF2-40B4-BE49-F238E27FC236}">
                    <a16:creationId xmlns:a16="http://schemas.microsoft.com/office/drawing/2014/main" id="{4ABF639F-7244-4BED-B6F8-5B32648BE5D9}"/>
                  </a:ext>
                </a:extLst>
              </p:cNvPr>
              <p:cNvSpPr/>
              <p:nvPr/>
            </p:nvSpPr>
            <p:spPr>
              <a:xfrm>
                <a:off x="9838881" y="974684"/>
                <a:ext cx="1380491" cy="281698"/>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de-DE" sz="1350" b="1" dirty="0">
                    <a:solidFill>
                      <a:prstClr val="black"/>
                    </a:solidFill>
                    <a:latin typeface="Calibri"/>
                  </a:rPr>
                  <a:t>Oberpfaffenhofen DE</a:t>
                </a:r>
              </a:p>
            </p:txBody>
          </p:sp>
        </p:grpSp>
      </p:grpSp>
    </p:spTree>
    <p:extLst>
      <p:ext uri="{BB962C8B-B14F-4D97-AF65-F5344CB8AC3E}">
        <p14:creationId xmlns:p14="http://schemas.microsoft.com/office/powerpoint/2010/main" val="3168621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AIT_Power_Point_Vorlage-1">
  <a:themeElements>
    <a:clrScheme name="AIT RZ">
      <a:dk1>
        <a:srgbClr val="000000"/>
      </a:dk1>
      <a:lt1>
        <a:srgbClr val="FFFFFF"/>
      </a:lt1>
      <a:dk2>
        <a:srgbClr val="790B1A"/>
      </a:dk2>
      <a:lt2>
        <a:srgbClr val="FFFFFF"/>
      </a:lt2>
      <a:accent1>
        <a:srgbClr val="790B1A"/>
      </a:accent1>
      <a:accent2>
        <a:srgbClr val="5D6C74"/>
      </a:accent2>
      <a:accent3>
        <a:srgbClr val="40AA9B"/>
      </a:accent3>
      <a:accent4>
        <a:srgbClr val="330040"/>
      </a:accent4>
      <a:accent5>
        <a:srgbClr val="BDBDBD"/>
      </a:accent5>
      <a:accent6>
        <a:srgbClr val="000000"/>
      </a:accent6>
      <a:hlink>
        <a:srgbClr val="790B1A"/>
      </a:hlink>
      <a:folHlink>
        <a:srgbClr val="790B1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accent2"/>
          </a:solidFill>
          <a:prstDash val="solid"/>
          <a:round/>
          <a:headEnd type="none" w="med" len="med"/>
          <a:tailEnd type="none" w="med" len="med"/>
        </a:ln>
        <a:effectLst/>
      </a:spPr>
      <a:bodyPr vert="horz" wrap="square" lIns="0" tIns="0" rIns="0" bIns="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chemeClr val="accent2"/>
            </a:solidFill>
            <a:effectLst/>
            <a:latin typeface="Arial" pitchFamily="-65" charset="0"/>
            <a:ea typeface="ＭＳ Ｐゴシック" pitchFamily="-65" charset="-128"/>
            <a:cs typeface="ＭＳ Ｐゴシック" pitchFamily="-65" charset="-128"/>
          </a:defRPr>
        </a:defPPr>
      </a:lstStyle>
    </a:spDef>
    <a:lnDef>
      <a:spPr bwMode="auto">
        <a:noFill/>
        <a:ln w="19050" cap="flat" cmpd="sng" algn="ctr">
          <a:solidFill>
            <a:schemeClr val="accent2"/>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rtlCol="0" anchor="t" anchorCtr="0" compatLnSpc="1">
        <a:prstTxWarp prst="textNoShape">
          <a:avLst/>
        </a:prstTxWarp>
        <a:spAutoFit/>
      </a:bodyPr>
      <a:lstStyle>
        <a:defPPr indent="0">
          <a:spcBef>
            <a:spcPts val="400"/>
          </a:spcBef>
          <a:buFont typeface="Arial" charset="0"/>
          <a:buNone/>
          <a:defRPr sz="1600" kern="0" dirty="0" err="1" smtClean="0">
            <a:solidFill>
              <a:schemeClr val="tx1"/>
            </a:solidFill>
          </a:defRPr>
        </a:defPPr>
      </a:lstStyle>
    </a:tx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T_PPTMaster_16zu9_EN_170216" id="{1B95EC1C-B472-450A-8903-C98D4969BD52}" vid="{33B5C33D-DA2D-4FC3-AD9E-3EDC816E9345}"/>
    </a:ext>
  </a:extLst>
</a:theme>
</file>

<file path=ppt/theme/theme3.xml><?xml version="1.0" encoding="utf-8"?>
<a:theme xmlns:a="http://schemas.openxmlformats.org/drawingml/2006/main" name="1_AIT_Power_Point_Vorlage-1">
  <a:themeElements>
    <a:clrScheme name="AIT RZ">
      <a:dk1>
        <a:srgbClr val="000000"/>
      </a:dk1>
      <a:lt1>
        <a:srgbClr val="FFFFFF"/>
      </a:lt1>
      <a:dk2>
        <a:srgbClr val="790B1A"/>
      </a:dk2>
      <a:lt2>
        <a:srgbClr val="FFFFFF"/>
      </a:lt2>
      <a:accent1>
        <a:srgbClr val="790B1A"/>
      </a:accent1>
      <a:accent2>
        <a:srgbClr val="5D6C74"/>
      </a:accent2>
      <a:accent3>
        <a:srgbClr val="40AA9B"/>
      </a:accent3>
      <a:accent4>
        <a:srgbClr val="330040"/>
      </a:accent4>
      <a:accent5>
        <a:srgbClr val="BDBDBD"/>
      </a:accent5>
      <a:accent6>
        <a:srgbClr val="000000"/>
      </a:accent6>
      <a:hlink>
        <a:srgbClr val="790B1A"/>
      </a:hlink>
      <a:folHlink>
        <a:srgbClr val="790B1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spDef>
    <a:lnDef>
      <a:spPr bwMode="auto">
        <a:noFill/>
        <a:ln w="9525" cap="flat" cmpd="sng" algn="ctr">
          <a:solidFill>
            <a:schemeClr val="accent2"/>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rtlCol="0" anchor="t" anchorCtr="0" compatLnSpc="1">
        <a:prstTxWarp prst="textNoShape">
          <a:avLst/>
        </a:prstTxWarp>
        <a:spAutoFit/>
      </a:bodyPr>
      <a:lstStyle>
        <a:defPPr indent="0">
          <a:spcBef>
            <a:spcPts val="400"/>
          </a:spcBef>
          <a:buFont typeface="Arial" charset="0"/>
          <a:buNone/>
          <a:defRPr sz="1600" kern="0" dirty="0" err="1" smtClean="0">
            <a:solidFill>
              <a:schemeClr val="tx1"/>
            </a:solidFill>
          </a:defRPr>
        </a:defPPr>
      </a:lstStyle>
    </a:tx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T_PPTMaster_16zu9_EN_170216" id="{1B95EC1C-B472-450A-8903-C98D4969BD52}" vid="{33B5C33D-DA2D-4FC3-AD9E-3EDC816E9345}"/>
    </a:ext>
  </a:extLst>
</a:theme>
</file>

<file path=ppt/theme/theme4.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a:bodyPr/>
      <a:lstStyle>
        <a:defPPr marL="360000">
          <a:lnSpc>
            <a:spcPct val="200000"/>
          </a:lnSpc>
          <a:spcBef>
            <a:spcPts val="4800"/>
          </a:spcBef>
          <a:defRPr dirty="0"/>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W2.0_PPT template 2_light color_16x9.pptx" id="{1EABB196-09DF-449C-81A7-8B365EECB24B}" vid="{C73E875C-06CF-473B-9FD8-4DDFDCFC90B0}"/>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912A6D854AA64580DD1CAD41E323C8" ma:contentTypeVersion="11" ma:contentTypeDescription="Create a new document." ma:contentTypeScope="" ma:versionID="c92164f7743b53b726a858c34ddc179e">
  <xsd:schema xmlns:xsd="http://www.w3.org/2001/XMLSchema" xmlns:xs="http://www.w3.org/2001/XMLSchema" xmlns:p="http://schemas.microsoft.com/office/2006/metadata/properties" xmlns:ns2="d04a49bc-9c6f-4b26-a536-85e32b590e07" xmlns:ns3="95727f98-59ce-4f11-a77c-fadb3b9cf23e" targetNamespace="http://schemas.microsoft.com/office/2006/metadata/properties" ma:root="true" ma:fieldsID="435878491180fa485348b036a0b5e188" ns2:_="" ns3:_="">
    <xsd:import namespace="d04a49bc-9c6f-4b26-a536-85e32b590e07"/>
    <xsd:import namespace="95727f98-59ce-4f11-a77c-fadb3b9cf2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49bc-9c6f-4b26-a536-85e32b590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727f98-59ce-4f11-a77c-fadb3b9cf2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653-9BC1-49EA-8C02-359EE20068B5}">
  <ds:schemaRefs>
    <ds:schemaRef ds:uri="http://schemas.openxmlformats.org/package/2006/metadata/core-properties"/>
    <ds:schemaRef ds:uri="http://purl.org/dc/elements/1.1/"/>
    <ds:schemaRef ds:uri="http://schemas.microsoft.com/office/2006/metadata/properties"/>
    <ds:schemaRef ds:uri="d04a49bc-9c6f-4b26-a536-85e32b590e07"/>
    <ds:schemaRef ds:uri="http://purl.org/dc/terms/"/>
    <ds:schemaRef ds:uri="http://schemas.microsoft.com/office/infopath/2007/PartnerControls"/>
    <ds:schemaRef ds:uri="http://schemas.microsoft.com/office/2006/documentManagement/types"/>
    <ds:schemaRef ds:uri="95727f98-59ce-4f11-a77c-fadb3b9cf23e"/>
    <ds:schemaRef ds:uri="http://www.w3.org/XML/1998/namespace"/>
    <ds:schemaRef ds:uri="http://purl.org/dc/dcmitype/"/>
  </ds:schemaRefs>
</ds:datastoreItem>
</file>

<file path=customXml/itemProps2.xml><?xml version="1.0" encoding="utf-8"?>
<ds:datastoreItem xmlns:ds="http://schemas.openxmlformats.org/officeDocument/2006/customXml" ds:itemID="{2DDE0C9A-FA86-40B2-AE84-E7394BB55AEE}">
  <ds:schemaRefs>
    <ds:schemaRef ds:uri="http://schemas.microsoft.com/sharepoint/v3/contenttype/forms"/>
  </ds:schemaRefs>
</ds:datastoreItem>
</file>

<file path=customXml/itemProps3.xml><?xml version="1.0" encoding="utf-8"?>
<ds:datastoreItem xmlns:ds="http://schemas.openxmlformats.org/officeDocument/2006/customXml" ds:itemID="{CAFCE1B7-918F-4CA3-9D07-38539BF09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a49bc-9c6f-4b26-a536-85e32b590e07"/>
    <ds:schemaRef ds:uri="95727f98-59ce-4f11-a77c-fadb3b9cf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Bildschirmpräsentation (16:9)</PresentationFormat>
  <Paragraphs>152</Paragraphs>
  <Slides>13</Slides>
  <Notes>0</Notes>
  <HiddenSlides>0</HiddenSlides>
  <MMClips>0</MMClips>
  <ScaleCrop>false</ScaleCrop>
  <HeadingPairs>
    <vt:vector size="6" baseType="variant">
      <vt:variant>
        <vt:lpstr>Verwendete Schriftarten</vt:lpstr>
      </vt:variant>
      <vt:variant>
        <vt:i4>11</vt:i4>
      </vt:variant>
      <vt:variant>
        <vt:lpstr>Design</vt:lpstr>
      </vt:variant>
      <vt:variant>
        <vt:i4>5</vt:i4>
      </vt:variant>
      <vt:variant>
        <vt:lpstr>Folientitel</vt:lpstr>
      </vt:variant>
      <vt:variant>
        <vt:i4>13</vt:i4>
      </vt:variant>
    </vt:vector>
  </HeadingPairs>
  <TitlesOfParts>
    <vt:vector size="29" baseType="lpstr">
      <vt:lpstr>Arial</vt:lpstr>
      <vt:lpstr>Calibri</vt:lpstr>
      <vt:lpstr>Calibri Light</vt:lpstr>
      <vt:lpstr>FrutigerNext LT Light</vt:lpstr>
      <vt:lpstr>FrutigerNext LT Medium</vt:lpstr>
      <vt:lpstr>FrutigerNext LT Regular</vt:lpstr>
      <vt:lpstr>Open sans</vt:lpstr>
      <vt:lpstr>TeleGrotesk Headline Ultra</vt:lpstr>
      <vt:lpstr>Tele-GroteskNCFet</vt:lpstr>
      <vt:lpstr>Tele-GroteskNor</vt:lpstr>
      <vt:lpstr>Wingdings</vt:lpstr>
      <vt:lpstr>Office Theme</vt:lpstr>
      <vt:lpstr>19_AIT_Power_Point_Vorlage-1</vt:lpstr>
      <vt:lpstr>1_AIT_Power_Point_Vorlage-1</vt:lpstr>
      <vt:lpstr>11_主题1</vt:lpstr>
      <vt:lpstr>内容Copytext </vt:lpstr>
      <vt:lpstr>PowerPoint-Präsentation</vt:lpstr>
      <vt:lpstr>History of QKD Networks</vt:lpstr>
      <vt:lpstr>PowerPoint-Präsentation</vt:lpstr>
      <vt:lpstr>EU QT-Flagship project CiViQ</vt:lpstr>
      <vt:lpstr>PowerPoint-Präsentation</vt:lpstr>
      <vt:lpstr>PowerPoint-Präsentation</vt:lpstr>
      <vt:lpstr>Openqkd Facts</vt:lpstr>
      <vt:lpstr>PowerPoint-Präsentation</vt:lpstr>
      <vt:lpstr>16 OPENQKD test sites</vt:lpstr>
      <vt:lpstr>Production status</vt:lpstr>
      <vt:lpstr>Deployment status – Geneva</vt:lpstr>
      <vt:lpstr>Deployment status – Graz</vt:lpstr>
      <vt:lpstr>OPENQKD 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Layer Security</dc:title>
  <dc:creator>Zemen Thomas</dc:creator>
  <cp:lastModifiedBy>Poppe Andreas</cp:lastModifiedBy>
  <cp:revision>259</cp:revision>
  <dcterms:created xsi:type="dcterms:W3CDTF">2020-03-30T11:04:41Z</dcterms:created>
  <dcterms:modified xsi:type="dcterms:W3CDTF">2020-08-12T08:57:51Z</dcterms:modified>
</cp:coreProperties>
</file>